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4"/>
    <p:sldMasterId id="2147483704" r:id="rId5"/>
  </p:sldMasterIdLst>
  <p:notesMasterIdLst>
    <p:notesMasterId r:id="rId36"/>
  </p:notesMasterIdLst>
  <p:sldIdLst>
    <p:sldId id="256" r:id="rId6"/>
    <p:sldId id="300" r:id="rId7"/>
    <p:sldId id="302" r:id="rId8"/>
    <p:sldId id="258" r:id="rId9"/>
    <p:sldId id="283" r:id="rId10"/>
    <p:sldId id="306" r:id="rId11"/>
    <p:sldId id="286" r:id="rId12"/>
    <p:sldId id="307" r:id="rId13"/>
    <p:sldId id="303" r:id="rId14"/>
    <p:sldId id="280" r:id="rId15"/>
    <p:sldId id="288" r:id="rId16"/>
    <p:sldId id="290" r:id="rId17"/>
    <p:sldId id="263" r:id="rId18"/>
    <p:sldId id="260" r:id="rId19"/>
    <p:sldId id="262" r:id="rId20"/>
    <p:sldId id="264" r:id="rId21"/>
    <p:sldId id="291" r:id="rId22"/>
    <p:sldId id="292" r:id="rId23"/>
    <p:sldId id="304" r:id="rId24"/>
    <p:sldId id="265" r:id="rId25"/>
    <p:sldId id="296" r:id="rId26"/>
    <p:sldId id="257" r:id="rId27"/>
    <p:sldId id="299" r:id="rId28"/>
    <p:sldId id="259" r:id="rId29"/>
    <p:sldId id="276" r:id="rId30"/>
    <p:sldId id="278" r:id="rId31"/>
    <p:sldId id="305" r:id="rId32"/>
    <p:sldId id="308" r:id="rId33"/>
    <p:sldId id="274" r:id="rId34"/>
    <p:sldId id="28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einfalt, Lydia" initials="TL" lastIdx="2" clrIdx="0">
    <p:extLst>
      <p:ext uri="{19B8F6BF-5375-455C-9EA6-DF929625EA0E}">
        <p15:presenceInfo xmlns:p15="http://schemas.microsoft.com/office/powerpoint/2012/main" userId="S::lteinfalt@gwu.edu::e99ab43c-f24f-4f7c-b8ca-88c17bdf844d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404040"/>
    <a:srgbClr val="003A5D"/>
    <a:srgbClr val="0073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85C7F5-A568-4B38-89A2-C5259A46F183}" v="16" dt="2020-11-06T18:02:49.543"/>
    <p1510:client id="{00E8857A-4782-4C7E-BD69-56D750619F47}" v="1" dt="2020-11-07T19:53:55.618"/>
    <p1510:client id="{055444BB-C561-4680-B3F1-FBC6F6FFF927}" v="147" dt="2020-10-26T02:29:54.882"/>
    <p1510:client id="{056D3B97-50C6-4A5B-8826-8FCDF3D7AA5C}" v="295" dt="2020-11-11T16:31:36.489"/>
    <p1510:client id="{0B67C4D7-52EB-4EF6-B2FE-1BF1F1167F72}" v="94" dt="2020-10-25T23:52:11.635"/>
    <p1510:client id="{0BD983C3-585E-4FF2-9935-20EAB49477F1}" v="22" dt="2020-11-24T19:58:11.020"/>
    <p1510:client id="{119F149F-D89B-48DE-95F0-38FCCD9E35FC}" v="12" dt="2020-11-12T23:52:47.033"/>
    <p1510:client id="{147413C9-E62D-44AB-A701-9A4809E9C401}" v="49" dt="2020-12-03T18:46:58.133"/>
    <p1510:client id="{18E7182C-D6BD-4AA9-92A7-8624E908F85D}" v="260" dt="2020-10-27T17:51:47.553"/>
    <p1510:client id="{18EC20A6-CA6C-402C-9FBB-8E6066452011}" v="20" dt="2020-10-21T19:57:26.594"/>
    <p1510:client id="{196E41F9-6999-44B9-AD45-779AF7158AB2}" v="19" dt="2020-11-09T21:42:28.509"/>
    <p1510:client id="{199434D3-4424-4045-BCDE-7E5440E18256}" v="11" dt="2020-10-22T16:07:38.379"/>
    <p1510:client id="{1DC07D77-DBEC-4712-9207-43C8A7C472D8}" v="124" dt="2020-12-02T18:13:40.694"/>
    <p1510:client id="{27A14B77-E0F3-4948-AB7D-35FDB5338E64}" v="60" dt="2020-10-25T22:20:50.218"/>
    <p1510:client id="{2AA91033-5D2E-4482-AD8F-55B2506E9B06}" v="164" dt="2020-11-04T18:25:02.181"/>
    <p1510:client id="{3211ABA8-9352-42A2-9832-1C487CF2FA38}" v="3" dt="2020-10-16T15:16:00.776"/>
    <p1510:client id="{32C5EA38-B71D-4EC4-BCEC-7FEEC2FFD503}" v="3" dt="2020-12-04T19:02:34.063"/>
    <p1510:client id="{34DD344F-0C2C-4006-9E27-372830010EE3}" v="1151" dt="2020-10-22T03:29:24.777"/>
    <p1510:client id="{3637E977-1F03-4847-A372-157DFE17C823}" v="5" dt="2020-11-09T00:50:50.650"/>
    <p1510:client id="{373E2EDF-8628-4B67-934F-6829926C609D}" v="1" dt="2020-11-01T20:45:35.425"/>
    <p1510:client id="{3A7D67D9-64DC-4628-BAB9-4C859CE3FFFD}" v="77" dt="2020-11-19T15:55:22.357"/>
    <p1510:client id="{3AE80A08-FBFC-4D80-B94A-1CEBB0A7F04A}" v="220" dt="2020-10-26T01:25:18.088"/>
    <p1510:client id="{3BB58778-E5DA-441B-8914-86E5E843A8F5}" v="74" dt="2020-11-09T21:40:31.835"/>
    <p1510:client id="{3C3B0E0A-4903-4C04-9314-B0DFBC097D63}" v="1" dt="2020-12-04T13:58:36.674"/>
    <p1510:client id="{3DA0A113-914F-4749-A252-38A0EE4AEC1E}" v="2" dt="2020-12-04T13:59:56.137"/>
    <p1510:client id="{3E358842-0114-4E4B-9244-8D544691E8E7}" v="1" dt="2020-11-20T14:08:41.478"/>
    <p1510:client id="{441221DC-CA98-469B-8DB5-DEB9E66CDDDB}" v="1" dt="2020-11-30T20:49:03.592"/>
    <p1510:client id="{4561EC9D-0400-4926-ACE8-92006BCCF6D7}" v="2" dt="2020-10-28T13:28:19.332"/>
    <p1510:client id="{496827A5-B30B-428B-A6A8-ECB079F5CFE9}" v="10" dt="2020-10-27T17:58:32.223"/>
    <p1510:client id="{4A0E6754-E6A7-440C-9FBC-163BE04DC459}" v="20" dt="2020-11-13T13:31:29.986"/>
    <p1510:client id="{4AF3D4DD-96EA-461F-AD7F-AA97223FCD7C}" v="3" dt="2020-11-08T17:03:22.255"/>
    <p1510:client id="{4B6DB545-C3A5-4DF4-B2F9-B5825A3980D1}" v="3" dt="2020-11-12T14:29:55.337"/>
    <p1510:client id="{50CED8F0-4B50-4A6D-A709-2C404BD8B6FD}" v="6" dt="2020-11-13T18:14:16.751"/>
    <p1510:client id="{50F9FB5E-9C6E-4866-8D24-292258327D15}" v="13" dt="2020-11-17T02:41:40.058"/>
    <p1510:client id="{5273A355-D3D3-44AA-BE90-86D6306F0FC2}" v="49" dt="2020-11-12T22:43:33.845"/>
    <p1510:client id="{5280FE75-B307-45A7-9695-3E08FA9ACE83}" v="11" dt="2020-11-12T18:33:35.853"/>
    <p1510:client id="{554805FA-1318-4EEC-96B2-0746416F6A57}" v="214" dt="2020-10-16T12:58:51.572"/>
    <p1510:client id="{57E21D00-5151-48BD-B5B1-177F1BA8E4E9}" v="1" dt="2020-10-26T00:23:29.908"/>
    <p1510:client id="{59EE2566-BEF8-48CA-92D5-A491C6E4837B}" v="31" dt="2020-10-22T14:31:02.496"/>
    <p1510:client id="{5FB43E0C-E665-49E5-8D21-59399FBCCB01}" v="66" dt="2020-12-01T20:52:08.815"/>
    <p1510:client id="{63F25C8B-9B76-45E0-9473-51AD390BB027}" v="35" dt="2020-11-13T00:12:03.576"/>
    <p1510:client id="{659F8381-F6D0-46A4-9AC1-C75865E581F2}" v="16" dt="2020-10-26T20:31:21.355"/>
    <p1510:client id="{660BBD34-7151-43CB-857E-C3EE7BE6E595}" v="3" dt="2020-10-26T11:28:47.036"/>
    <p1510:client id="{67E6B58E-6CDC-4D74-81BF-5D62538449FF}" v="144" dt="2020-10-21T18:31:28.643"/>
    <p1510:client id="{6CD95F40-72C3-4AE1-8D14-53F2D9A28892}" v="540" dt="2020-10-26T21:36:11.057"/>
    <p1510:client id="{75F49713-54F2-46C5-A801-D5364465FD16}" v="405" dt="2020-11-04T16:53:36.960"/>
    <p1510:client id="{81A32903-6C33-458A-802D-E05C56C0C0A3}" v="59" dt="2020-11-08T17:18:12.341"/>
    <p1510:client id="{820F7B71-65E4-48F4-8118-8B468B9BB42E}" v="61" dt="2020-11-06T16:10:04.675"/>
    <p1510:client id="{846D6824-B30B-4845-8E5E-FEAAFF4E0A47}" v="3" dt="2020-10-25T22:37:50.397"/>
    <p1510:client id="{8FE4C1F4-A2E8-41AF-B27A-57E0CD8F6E3F}" v="23" dt="2020-10-27T15:11:52.099"/>
    <p1510:client id="{96BD9BCA-B3DD-420E-8D03-83C4FC5B906C}" v="230" dt="2020-10-21T15:54:17.063"/>
    <p1510:client id="{98622ADB-30AC-4184-BFCC-DFDB2F29AD79}" v="22" dt="2020-12-01T19:35:40.611"/>
    <p1510:client id="{9A405862-C439-4AE1-9867-D6083B1FE322}" v="61" dt="2020-11-24T17:18:27.354"/>
    <p1510:client id="{9CE54FAE-5518-448C-9621-DC659CBD2C2A}" v="4" dt="2020-10-23T17:16:20.426"/>
    <p1510:client id="{A47E3A1A-C635-40C1-99E7-FFD711FE61F6}" v="912" dt="2020-11-06T17:15:35.925"/>
    <p1510:client id="{A73F2C13-958C-4941-A6A5-6D5E5CB352C1}" v="24" dt="2020-10-27T20:09:43.814"/>
    <p1510:client id="{A8D13407-0D98-408D-9F93-FE8E2AB735C2}" v="21" dt="2020-12-04T19:00:20.648"/>
    <p1510:client id="{B41A7163-189D-4F32-9797-8591D1A31E45}" v="66" dt="2020-11-13T00:05:29.732"/>
    <p1510:client id="{BBF9C287-9DAA-45A5-AD81-1B5350999E19}" v="6" dt="2020-11-08T20:28:08.189"/>
    <p1510:client id="{BCF724A6-7B6F-4ED5-BE20-48CEB22E70CD}" v="28" dt="2020-11-20T14:13:13.715"/>
    <p1510:client id="{BE92193D-6E06-4D21-8284-BA7ECCA1436E}" v="20" dt="2020-12-04T19:00:24.074"/>
    <p1510:client id="{C03B509C-806E-4C7E-BD93-6CB4BB86FCFB}" v="173" dt="2020-10-21T14:18:48.323"/>
    <p1510:client id="{C6D99A00-5954-4EB3-B0B9-101D846784BF}" v="69" dt="2020-11-11T01:33:44.367"/>
    <p1510:client id="{CB58233E-E7C8-4E85-8FB8-8BBCA7E4113C}" v="111" dt="2020-10-21T17:31:06.277"/>
    <p1510:client id="{CD36E939-7447-4DC9-9EF1-CE60A51CCD17}" v="80" dt="2020-10-22T03:37:15.347"/>
    <p1510:client id="{D0372859-0993-488C-B176-240753FF1D91}" v="89" dt="2020-10-27T17:55:48.216"/>
    <p1510:client id="{D0D296F7-B10F-4D50-A7AD-79095D4B7B1F}" v="46" dt="2020-10-26T02:40:17.585"/>
    <p1510:client id="{D215CBF3-9DC8-42CA-9B05-5E543A03D7F5}" v="6" dt="2020-12-01T16:25:28.737"/>
    <p1510:client id="{D9B044AE-716D-4159-A795-546CEB5AA4E3}" v="310" dt="2020-11-11T23:41:04.376"/>
    <p1510:client id="{DA63ADBD-EB6B-4186-9007-9811A70CB689}" v="522" dt="2020-10-26T22:17:37.393"/>
    <p1510:client id="{DB3CBB51-B19A-42B1-8997-D14EA1D69E09}" v="458" dt="2020-10-21T15:38:13.184"/>
    <p1510:client id="{DD1F3F87-F25C-4173-A4A3-72E52D8BBCC1}" v="20" dt="2020-11-20T14:14:13.242"/>
    <p1510:client id="{E4281E2E-C441-49B4-A65A-7FA450DF6BFE}" v="2" dt="2020-10-26T17:33:01.122"/>
    <p1510:client id="{E5F1268F-D195-4B58-8693-F75102691065}" v="73" dt="2020-11-06T18:24:04.268"/>
    <p1510:client id="{E90077B7-C32E-4D79-B41D-9DFDCF248E1C}" v="2" dt="2020-12-04T13:56:47.114"/>
    <p1510:client id="{EA3862D7-ED6B-43C6-A136-2C4D175D9097}" v="98" dt="2020-10-21T14:52:37.767"/>
    <p1510:client id="{EB45D5EA-4E2A-433D-B151-434BF75EBFBF}" v="24" dt="2020-10-22T03:41:34.384"/>
    <p1510:client id="{EC0707D6-3541-4343-BAB1-8440C55D8563}" v="71" dt="2020-10-22T14:37:22.848"/>
    <p1510:client id="{EEDC9534-E84D-4682-89DF-533E22161DD4}" v="541" dt="2020-10-30T13:48:13.513"/>
    <p1510:client id="{F18169F8-382A-47A1-B8BF-89034E4CAA71}" v="257" dt="2020-10-21T18:55:31.786"/>
    <p1510:client id="{F2E1F22E-68AA-4852-96F9-CBC07064B73C}" v="126" dt="2020-10-26T20:52:04.968"/>
    <p1510:client id="{F68248B1-AB00-46B3-997E-012D46F7138E}" v="432" dt="2020-11-11T17:09:02.609"/>
    <p1510:client id="{F7FE6BBC-1785-4B36-8A8B-298DD0BB3596}" v="29" dt="2020-10-25T22:57:19.578"/>
    <p1510:client id="{FB8F3A19-C05D-4F97-96E7-A1696C65360C}" v="16" dt="2020-10-21T17:49:36.601"/>
    <p1510:client id="{FC51E910-E4EE-4E75-9437-35CEBAE9AE5C}" v="43" dt="2020-11-12T23:48:23.294"/>
    <p1510:client id="{FE4E53E9-06DA-4470-9B79-AA9C821766B0}" v="3" dt="2020-10-27T17:31:51.3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j, Natasha" userId="S::natashavij@gwu.edu::6040b9dc-33bc-4658-809c-b493158fca40" providerId="AD" clId="Web-{3AE80A08-FBFC-4D80-B94A-1CEBB0A7F04A}"/>
    <pc:docChg chg="modSld">
      <pc:chgData name="Vij, Natasha" userId="S::natashavij@gwu.edu::6040b9dc-33bc-4658-809c-b493158fca40" providerId="AD" clId="Web-{3AE80A08-FBFC-4D80-B94A-1CEBB0A7F04A}" dt="2020-10-26T01:25:18.088" v="219" actId="20577"/>
      <pc:docMkLst>
        <pc:docMk/>
      </pc:docMkLst>
      <pc:sldChg chg="modSp">
        <pc:chgData name="Vij, Natasha" userId="S::natashavij@gwu.edu::6040b9dc-33bc-4658-809c-b493158fca40" providerId="AD" clId="Web-{3AE80A08-FBFC-4D80-B94A-1CEBB0A7F04A}" dt="2020-10-26T01:25:18.088" v="219" actId="20577"/>
        <pc:sldMkLst>
          <pc:docMk/>
          <pc:sldMk cId="104073782" sldId="280"/>
        </pc:sldMkLst>
        <pc:spChg chg="mod">
          <ac:chgData name="Vij, Natasha" userId="S::natashavij@gwu.edu::6040b9dc-33bc-4658-809c-b493158fca40" providerId="AD" clId="Web-{3AE80A08-FBFC-4D80-B94A-1CEBB0A7F04A}" dt="2020-10-26T01:24:59.010" v="216" actId="20577"/>
          <ac:spMkLst>
            <pc:docMk/>
            <pc:sldMk cId="104073782" sldId="280"/>
            <ac:spMk id="2" creationId="{8C22C042-2256-450B-BE37-ACCCE36D5A26}"/>
          </ac:spMkLst>
        </pc:spChg>
        <pc:spChg chg="mod">
          <ac:chgData name="Vij, Natasha" userId="S::natashavij@gwu.edu::6040b9dc-33bc-4658-809c-b493158fca40" providerId="AD" clId="Web-{3AE80A08-FBFC-4D80-B94A-1CEBB0A7F04A}" dt="2020-10-26T01:19:28.001" v="140" actId="20577"/>
          <ac:spMkLst>
            <pc:docMk/>
            <pc:sldMk cId="104073782" sldId="280"/>
            <ac:spMk id="3" creationId="{D665479A-96DC-474B-A43E-4F6E596BEFFA}"/>
          </ac:spMkLst>
        </pc:spChg>
        <pc:spChg chg="mod">
          <ac:chgData name="Vij, Natasha" userId="S::natashavij@gwu.edu::6040b9dc-33bc-4658-809c-b493158fca40" providerId="AD" clId="Web-{3AE80A08-FBFC-4D80-B94A-1CEBB0A7F04A}" dt="2020-10-26T01:25:18.088" v="219" actId="20577"/>
          <ac:spMkLst>
            <pc:docMk/>
            <pc:sldMk cId="104073782" sldId="280"/>
            <ac:spMk id="4" creationId="{8DD029B5-627E-4F86-8C75-B04FF6038D86}"/>
          </ac:spMkLst>
        </pc:spChg>
      </pc:sldChg>
      <pc:sldChg chg="modSp">
        <pc:chgData name="Vij, Natasha" userId="S::natashavij@gwu.edu::6040b9dc-33bc-4658-809c-b493158fca40" providerId="AD" clId="Web-{3AE80A08-FBFC-4D80-B94A-1CEBB0A7F04A}" dt="2020-10-26T00:48:06.959" v="5" actId="20577"/>
        <pc:sldMkLst>
          <pc:docMk/>
          <pc:sldMk cId="2707288139" sldId="288"/>
        </pc:sldMkLst>
        <pc:spChg chg="mod">
          <ac:chgData name="Vij, Natasha" userId="S::natashavij@gwu.edu::6040b9dc-33bc-4658-809c-b493158fca40" providerId="AD" clId="Web-{3AE80A08-FBFC-4D80-B94A-1CEBB0A7F04A}" dt="2020-10-26T00:48:06.959" v="5" actId="20577"/>
          <ac:spMkLst>
            <pc:docMk/>
            <pc:sldMk cId="2707288139" sldId="288"/>
            <ac:spMk id="3" creationId="{9F3D7392-BF33-4852-A33B-8B432CCDC113}"/>
          </ac:spMkLst>
        </pc:spChg>
      </pc:sldChg>
    </pc:docChg>
  </pc:docChgLst>
  <pc:docChgLst>
    <pc:chgData name="Valle, Joe" userId="S::jvalle58@gwu.edu::af850d19-3bc5-4ea3-86c9-9badfddc02ec" providerId="AD" clId="Web-{0BD983C3-585E-4FF2-9935-20EAB49477F1}"/>
    <pc:docChg chg="modSld">
      <pc:chgData name="Valle, Joe" userId="S::jvalle58@gwu.edu::af850d19-3bc5-4ea3-86c9-9badfddc02ec" providerId="AD" clId="Web-{0BD983C3-585E-4FF2-9935-20EAB49477F1}" dt="2020-11-24T19:58:11.020" v="20" actId="20577"/>
      <pc:docMkLst>
        <pc:docMk/>
      </pc:docMkLst>
      <pc:sldChg chg="modSp">
        <pc:chgData name="Valle, Joe" userId="S::jvalle58@gwu.edu::af850d19-3bc5-4ea3-86c9-9badfddc02ec" providerId="AD" clId="Web-{0BD983C3-585E-4FF2-9935-20EAB49477F1}" dt="2020-11-24T19:58:10.364" v="18" actId="20577"/>
        <pc:sldMkLst>
          <pc:docMk/>
          <pc:sldMk cId="2276261813" sldId="256"/>
        </pc:sldMkLst>
        <pc:spChg chg="mod">
          <ac:chgData name="Valle, Joe" userId="S::jvalle58@gwu.edu::af850d19-3bc5-4ea3-86c9-9badfddc02ec" providerId="AD" clId="Web-{0BD983C3-585E-4FF2-9935-20EAB49477F1}" dt="2020-11-24T19:58:10.364" v="18" actId="20577"/>
          <ac:spMkLst>
            <pc:docMk/>
            <pc:sldMk cId="2276261813" sldId="256"/>
            <ac:spMk id="3" creationId="{D04025FF-B551-7A4B-9349-720975BC8529}"/>
          </ac:spMkLst>
        </pc:spChg>
      </pc:sldChg>
    </pc:docChg>
  </pc:docChgLst>
  <pc:docChgLst>
    <pc:chgData name="Vij, Natasha" userId="S::natashavij@gwu.edu::6040b9dc-33bc-4658-809c-b493158fca40" providerId="AD" clId="Web-{DD1F3F87-F25C-4173-A4A3-72E52D8BBCC1}"/>
    <pc:docChg chg="modSld">
      <pc:chgData name="Vij, Natasha" userId="S::natashavij@gwu.edu::6040b9dc-33bc-4658-809c-b493158fca40" providerId="AD" clId="Web-{DD1F3F87-F25C-4173-A4A3-72E52D8BBCC1}" dt="2020-11-20T14:14:06.414" v="17"/>
      <pc:docMkLst>
        <pc:docMk/>
      </pc:docMkLst>
      <pc:sldChg chg="modSp">
        <pc:chgData name="Vij, Natasha" userId="S::natashavij@gwu.edu::6040b9dc-33bc-4658-809c-b493158fca40" providerId="AD" clId="Web-{DD1F3F87-F25C-4173-A4A3-72E52D8BBCC1}" dt="2020-11-20T14:14:06.414" v="17"/>
        <pc:sldMkLst>
          <pc:docMk/>
          <pc:sldMk cId="1360305984" sldId="290"/>
        </pc:sldMkLst>
        <pc:graphicFrameChg chg="mod modGraphic">
          <ac:chgData name="Vij, Natasha" userId="S::natashavij@gwu.edu::6040b9dc-33bc-4658-809c-b493158fca40" providerId="AD" clId="Web-{DD1F3F87-F25C-4173-A4A3-72E52D8BBCC1}" dt="2020-11-20T14:14:06.414" v="17"/>
          <ac:graphicFrameMkLst>
            <pc:docMk/>
            <pc:sldMk cId="1360305984" sldId="290"/>
            <ac:graphicFrameMk id="6" creationId="{B8190CDF-593D-4CB6-895B-258F02C3B730}"/>
          </ac:graphicFrameMkLst>
        </pc:graphicFrameChg>
      </pc:sldChg>
    </pc:docChg>
  </pc:docChgLst>
  <pc:docChgLst>
    <pc:chgData name="Teinfalt, Lydia" userId="S::lteinfalt@gwu.edu::e99ab43c-f24f-4f7c-b8ca-88c17bdf844d" providerId="AD" clId="Web-{199434D3-4424-4045-BCDE-7E5440E18256}"/>
    <pc:docChg chg="addSld modSld">
      <pc:chgData name="Teinfalt, Lydia" userId="S::lteinfalt@gwu.edu::e99ab43c-f24f-4f7c-b8ca-88c17bdf844d" providerId="AD" clId="Web-{199434D3-4424-4045-BCDE-7E5440E18256}" dt="2020-10-22T16:07:35.754" v="9" actId="20577"/>
      <pc:docMkLst>
        <pc:docMk/>
      </pc:docMkLst>
      <pc:sldChg chg="modSp new">
        <pc:chgData name="Teinfalt, Lydia" userId="S::lteinfalt@gwu.edu::e99ab43c-f24f-4f7c-b8ca-88c17bdf844d" providerId="AD" clId="Web-{199434D3-4424-4045-BCDE-7E5440E18256}" dt="2020-10-22T16:07:35.754" v="9" actId="20577"/>
        <pc:sldMkLst>
          <pc:docMk/>
          <pc:sldMk cId="104073782" sldId="280"/>
        </pc:sldMkLst>
        <pc:spChg chg="mod">
          <ac:chgData name="Teinfalt, Lydia" userId="S::lteinfalt@gwu.edu::e99ab43c-f24f-4f7c-b8ca-88c17bdf844d" providerId="AD" clId="Web-{199434D3-4424-4045-BCDE-7E5440E18256}" dt="2020-10-22T16:07:35.754" v="9" actId="20577"/>
          <ac:spMkLst>
            <pc:docMk/>
            <pc:sldMk cId="104073782" sldId="280"/>
            <ac:spMk id="4" creationId="{8DD029B5-627E-4F86-8C75-B04FF6038D86}"/>
          </ac:spMkLst>
        </pc:spChg>
      </pc:sldChg>
    </pc:docChg>
  </pc:docChgLst>
  <pc:docChgLst>
    <pc:chgData name="Teinfalt, Lydia" userId="S::lteinfalt@gwu.edu::e99ab43c-f24f-4f7c-b8ca-88c17bdf844d" providerId="AD" clId="Web-{9CE54FAE-5518-448C-9621-DC659CBD2C2A}"/>
    <pc:docChg chg="modSld">
      <pc:chgData name="Teinfalt, Lydia" userId="S::lteinfalt@gwu.edu::e99ab43c-f24f-4f7c-b8ca-88c17bdf844d" providerId="AD" clId="Web-{9CE54FAE-5518-448C-9621-DC659CBD2C2A}" dt="2020-10-23T17:16:20.426" v="3" actId="20577"/>
      <pc:docMkLst>
        <pc:docMk/>
      </pc:docMkLst>
      <pc:sldChg chg="modSp">
        <pc:chgData name="Teinfalt, Lydia" userId="S::lteinfalt@gwu.edu::e99ab43c-f24f-4f7c-b8ca-88c17bdf844d" providerId="AD" clId="Web-{9CE54FAE-5518-448C-9621-DC659CBD2C2A}" dt="2020-10-23T17:16:20.426" v="2" actId="20577"/>
        <pc:sldMkLst>
          <pc:docMk/>
          <pc:sldMk cId="959574855" sldId="264"/>
        </pc:sldMkLst>
        <pc:spChg chg="mod">
          <ac:chgData name="Teinfalt, Lydia" userId="S::lteinfalt@gwu.edu::e99ab43c-f24f-4f7c-b8ca-88c17bdf844d" providerId="AD" clId="Web-{9CE54FAE-5518-448C-9621-DC659CBD2C2A}" dt="2020-10-23T17:16:20.426" v="2" actId="20577"/>
          <ac:spMkLst>
            <pc:docMk/>
            <pc:sldMk cId="959574855" sldId="264"/>
            <ac:spMk id="2" creationId="{6FB55578-CC09-4368-9887-B7FB9CCCE404}"/>
          </ac:spMkLst>
        </pc:spChg>
      </pc:sldChg>
    </pc:docChg>
  </pc:docChgLst>
  <pc:docChgLst>
    <pc:chgData name="Valle, Joe" userId="S::jvalle58@gwu.edu::af850d19-3bc5-4ea3-86c9-9badfddc02ec" providerId="AD" clId="Web-{056D3B97-50C6-4A5B-8826-8FCDF3D7AA5C}"/>
    <pc:docChg chg="delSld modSld">
      <pc:chgData name="Valle, Joe" userId="S::jvalle58@gwu.edu::af850d19-3bc5-4ea3-86c9-9badfddc02ec" providerId="AD" clId="Web-{056D3B97-50C6-4A5B-8826-8FCDF3D7AA5C}" dt="2020-11-11T16:31:36.489" v="273"/>
      <pc:docMkLst>
        <pc:docMk/>
      </pc:docMkLst>
      <pc:sldChg chg="modSp">
        <pc:chgData name="Valle, Joe" userId="S::jvalle58@gwu.edu::af850d19-3bc5-4ea3-86c9-9badfddc02ec" providerId="AD" clId="Web-{056D3B97-50C6-4A5B-8826-8FCDF3D7AA5C}" dt="2020-11-11T16:20:22.152" v="191" actId="14100"/>
        <pc:sldMkLst>
          <pc:docMk/>
          <pc:sldMk cId="141003388" sldId="259"/>
        </pc:sldMkLst>
        <pc:spChg chg="mod">
          <ac:chgData name="Valle, Joe" userId="S::jvalle58@gwu.edu::af850d19-3bc5-4ea3-86c9-9badfddc02ec" providerId="AD" clId="Web-{056D3B97-50C6-4A5B-8826-8FCDF3D7AA5C}" dt="2020-11-11T16:20:22.152" v="191" actId="14100"/>
          <ac:spMkLst>
            <pc:docMk/>
            <pc:sldMk cId="141003388" sldId="259"/>
            <ac:spMk id="2" creationId="{0DF02D54-9B6E-4767-85C7-4F860D8EDC62}"/>
          </ac:spMkLst>
        </pc:spChg>
        <pc:spChg chg="mod">
          <ac:chgData name="Valle, Joe" userId="S::jvalle58@gwu.edu::af850d19-3bc5-4ea3-86c9-9badfddc02ec" providerId="AD" clId="Web-{056D3B97-50C6-4A5B-8826-8FCDF3D7AA5C}" dt="2020-11-11T16:13:52.425" v="122" actId="14100"/>
          <ac:spMkLst>
            <pc:docMk/>
            <pc:sldMk cId="141003388" sldId="259"/>
            <ac:spMk id="3" creationId="{39E41E0F-8B6B-414D-B197-61712DB89B3D}"/>
          </ac:spMkLst>
        </pc:spChg>
      </pc:sldChg>
      <pc:sldChg chg="modSp">
        <pc:chgData name="Valle, Joe" userId="S::jvalle58@gwu.edu::af850d19-3bc5-4ea3-86c9-9badfddc02ec" providerId="AD" clId="Web-{056D3B97-50C6-4A5B-8826-8FCDF3D7AA5C}" dt="2020-11-11T16:23:55.977" v="233" actId="14100"/>
        <pc:sldMkLst>
          <pc:docMk/>
          <pc:sldMk cId="1299655453" sldId="260"/>
        </pc:sldMkLst>
        <pc:spChg chg="mod">
          <ac:chgData name="Valle, Joe" userId="S::jvalle58@gwu.edu::af850d19-3bc5-4ea3-86c9-9badfddc02ec" providerId="AD" clId="Web-{056D3B97-50C6-4A5B-8826-8FCDF3D7AA5C}" dt="2020-11-11T16:22:44.348" v="202" actId="20577"/>
          <ac:spMkLst>
            <pc:docMk/>
            <pc:sldMk cId="1299655453" sldId="260"/>
            <ac:spMk id="2" creationId="{3103FC33-8021-4FE4-8CFA-3E6E4421F279}"/>
          </ac:spMkLst>
        </pc:spChg>
        <pc:spChg chg="mod">
          <ac:chgData name="Valle, Joe" userId="S::jvalle58@gwu.edu::af850d19-3bc5-4ea3-86c9-9badfddc02ec" providerId="AD" clId="Web-{056D3B97-50C6-4A5B-8826-8FCDF3D7AA5C}" dt="2020-11-11T16:23:55.977" v="233" actId="14100"/>
          <ac:spMkLst>
            <pc:docMk/>
            <pc:sldMk cId="1299655453" sldId="260"/>
            <ac:spMk id="4" creationId="{B9944A4D-611E-40A9-BB07-6AFD4A31D316}"/>
          </ac:spMkLst>
        </pc:spChg>
      </pc:sldChg>
      <pc:sldChg chg="modSp">
        <pc:chgData name="Valle, Joe" userId="S::jvalle58@gwu.edu::af850d19-3bc5-4ea3-86c9-9badfddc02ec" providerId="AD" clId="Web-{056D3B97-50C6-4A5B-8826-8FCDF3D7AA5C}" dt="2020-11-11T16:15:53.823" v="142" actId="20577"/>
        <pc:sldMkLst>
          <pc:docMk/>
          <pc:sldMk cId="1202614114" sldId="267"/>
        </pc:sldMkLst>
        <pc:spChg chg="mod">
          <ac:chgData name="Valle, Joe" userId="S::jvalle58@gwu.edu::af850d19-3bc5-4ea3-86c9-9badfddc02ec" providerId="AD" clId="Web-{056D3B97-50C6-4A5B-8826-8FCDF3D7AA5C}" dt="2020-11-11T16:15:53.823" v="142" actId="20577"/>
          <ac:spMkLst>
            <pc:docMk/>
            <pc:sldMk cId="1202614114" sldId="267"/>
            <ac:spMk id="2" creationId="{AEFD3667-BABD-41C5-9700-7D9F4E279B9F}"/>
          </ac:spMkLst>
        </pc:spChg>
        <pc:spChg chg="mod">
          <ac:chgData name="Valle, Joe" userId="S::jvalle58@gwu.edu::af850d19-3bc5-4ea3-86c9-9badfddc02ec" providerId="AD" clId="Web-{056D3B97-50C6-4A5B-8826-8FCDF3D7AA5C}" dt="2020-11-11T16:15:42.885" v="140" actId="1076"/>
          <ac:spMkLst>
            <pc:docMk/>
            <pc:sldMk cId="1202614114" sldId="267"/>
            <ac:spMk id="4" creationId="{58E0798F-46D8-4EFC-8FEA-D28A3DA93578}"/>
          </ac:spMkLst>
        </pc:spChg>
      </pc:sldChg>
      <pc:sldChg chg="modSp">
        <pc:chgData name="Valle, Joe" userId="S::jvalle58@gwu.edu::af850d19-3bc5-4ea3-86c9-9badfddc02ec" providerId="AD" clId="Web-{056D3B97-50C6-4A5B-8826-8FCDF3D7AA5C}" dt="2020-11-11T16:16:04.683" v="144" actId="20577"/>
        <pc:sldMkLst>
          <pc:docMk/>
          <pc:sldMk cId="3019160764" sldId="268"/>
        </pc:sldMkLst>
        <pc:spChg chg="mod">
          <ac:chgData name="Valle, Joe" userId="S::jvalle58@gwu.edu::af850d19-3bc5-4ea3-86c9-9badfddc02ec" providerId="AD" clId="Web-{056D3B97-50C6-4A5B-8826-8FCDF3D7AA5C}" dt="2020-11-11T16:16:04.683" v="144" actId="20577"/>
          <ac:spMkLst>
            <pc:docMk/>
            <pc:sldMk cId="3019160764" sldId="268"/>
            <ac:spMk id="3" creationId="{B5DB4E7B-50CA-431A-BE5F-ACAE911C56A0}"/>
          </ac:spMkLst>
        </pc:spChg>
      </pc:sldChg>
      <pc:sldChg chg="modSp del">
        <pc:chgData name="Valle, Joe" userId="S::jvalle58@gwu.edu::af850d19-3bc5-4ea3-86c9-9badfddc02ec" providerId="AD" clId="Web-{056D3B97-50C6-4A5B-8826-8FCDF3D7AA5C}" dt="2020-11-11T16:10:13.303" v="30"/>
        <pc:sldMkLst>
          <pc:docMk/>
          <pc:sldMk cId="731758918" sldId="270"/>
        </pc:sldMkLst>
        <pc:spChg chg="mod">
          <ac:chgData name="Valle, Joe" userId="S::jvalle58@gwu.edu::af850d19-3bc5-4ea3-86c9-9badfddc02ec" providerId="AD" clId="Web-{056D3B97-50C6-4A5B-8826-8FCDF3D7AA5C}" dt="2020-11-11T16:08:20.828" v="1" actId="1076"/>
          <ac:spMkLst>
            <pc:docMk/>
            <pc:sldMk cId="731758918" sldId="270"/>
            <ac:spMk id="5" creationId="{8B4FAB2E-B204-4C2C-B6A0-805293427791}"/>
          </ac:spMkLst>
        </pc:spChg>
      </pc:sldChg>
      <pc:sldChg chg="del">
        <pc:chgData name="Valle, Joe" userId="S::jvalle58@gwu.edu::af850d19-3bc5-4ea3-86c9-9badfddc02ec" providerId="AD" clId="Web-{056D3B97-50C6-4A5B-8826-8FCDF3D7AA5C}" dt="2020-11-11T16:15:57.511" v="143"/>
        <pc:sldMkLst>
          <pc:docMk/>
          <pc:sldMk cId="3279585992" sldId="272"/>
        </pc:sldMkLst>
      </pc:sldChg>
      <pc:sldChg chg="modSp">
        <pc:chgData name="Valle, Joe" userId="S::jvalle58@gwu.edu::af850d19-3bc5-4ea3-86c9-9badfddc02ec" providerId="AD" clId="Web-{056D3B97-50C6-4A5B-8826-8FCDF3D7AA5C}" dt="2020-11-11T16:20:16.245" v="190" actId="14100"/>
        <pc:sldMkLst>
          <pc:docMk/>
          <pc:sldMk cId="1510547972" sldId="276"/>
        </pc:sldMkLst>
        <pc:spChg chg="mod">
          <ac:chgData name="Valle, Joe" userId="S::jvalle58@gwu.edu::af850d19-3bc5-4ea3-86c9-9badfddc02ec" providerId="AD" clId="Web-{056D3B97-50C6-4A5B-8826-8FCDF3D7AA5C}" dt="2020-11-11T16:20:16.245" v="190" actId="14100"/>
          <ac:spMkLst>
            <pc:docMk/>
            <pc:sldMk cId="1510547972" sldId="276"/>
            <ac:spMk id="2" creationId="{86245AD1-8CF6-432C-ADEB-4932C00E0705}"/>
          </ac:spMkLst>
        </pc:spChg>
        <pc:spChg chg="mod">
          <ac:chgData name="Valle, Joe" userId="S::jvalle58@gwu.edu::af850d19-3bc5-4ea3-86c9-9badfddc02ec" providerId="AD" clId="Web-{056D3B97-50C6-4A5B-8826-8FCDF3D7AA5C}" dt="2020-11-11T16:12:44.718" v="109" actId="1076"/>
          <ac:spMkLst>
            <pc:docMk/>
            <pc:sldMk cId="1510547972" sldId="276"/>
            <ac:spMk id="4" creationId="{CE1B8870-2D56-43FD-8DD6-AE1241FA6F4C}"/>
          </ac:spMkLst>
        </pc:spChg>
      </pc:sldChg>
      <pc:sldChg chg="del">
        <pc:chgData name="Valle, Joe" userId="S::jvalle58@gwu.edu::af850d19-3bc5-4ea3-86c9-9badfddc02ec" providerId="AD" clId="Web-{056D3B97-50C6-4A5B-8826-8FCDF3D7AA5C}" dt="2020-11-11T16:13:30.424" v="117"/>
        <pc:sldMkLst>
          <pc:docMk/>
          <pc:sldMk cId="1496055680" sldId="277"/>
        </pc:sldMkLst>
      </pc:sldChg>
      <pc:sldChg chg="modSp">
        <pc:chgData name="Valle, Joe" userId="S::jvalle58@gwu.edu::af850d19-3bc5-4ea3-86c9-9badfddc02ec" providerId="AD" clId="Web-{056D3B97-50C6-4A5B-8826-8FCDF3D7AA5C}" dt="2020-11-11T16:31:23.628" v="272" actId="20577"/>
        <pc:sldMkLst>
          <pc:docMk/>
          <pc:sldMk cId="1689818232" sldId="291"/>
        </pc:sldMkLst>
        <pc:spChg chg="mod">
          <ac:chgData name="Valle, Joe" userId="S::jvalle58@gwu.edu::af850d19-3bc5-4ea3-86c9-9badfddc02ec" providerId="AD" clId="Web-{056D3B97-50C6-4A5B-8826-8FCDF3D7AA5C}" dt="2020-11-11T16:31:23.628" v="272" actId="20577"/>
          <ac:spMkLst>
            <pc:docMk/>
            <pc:sldMk cId="1689818232" sldId="291"/>
            <ac:spMk id="2" creationId="{B19E1B3C-1276-4C12-A6E0-1CDD53327B15}"/>
          </ac:spMkLst>
        </pc:spChg>
      </pc:sldChg>
      <pc:sldChg chg="addSp modSp">
        <pc:chgData name="Valle, Joe" userId="S::jvalle58@gwu.edu::af850d19-3bc5-4ea3-86c9-9badfddc02ec" providerId="AD" clId="Web-{056D3B97-50C6-4A5B-8826-8FCDF3D7AA5C}" dt="2020-11-11T16:30:19" v="262" actId="1076"/>
        <pc:sldMkLst>
          <pc:docMk/>
          <pc:sldMk cId="1787766539" sldId="292"/>
        </pc:sldMkLst>
        <pc:spChg chg="mod">
          <ac:chgData name="Valle, Joe" userId="S::jvalle58@gwu.edu::af850d19-3bc5-4ea3-86c9-9badfddc02ec" providerId="AD" clId="Web-{056D3B97-50C6-4A5B-8826-8FCDF3D7AA5C}" dt="2020-11-11T16:30:19" v="262" actId="1076"/>
          <ac:spMkLst>
            <pc:docMk/>
            <pc:sldMk cId="1787766539" sldId="292"/>
            <ac:spMk id="2" creationId="{1B073721-A809-4E84-B081-D0E8106D5573}"/>
          </ac:spMkLst>
        </pc:spChg>
        <pc:spChg chg="add mod">
          <ac:chgData name="Valle, Joe" userId="S::jvalle58@gwu.edu::af850d19-3bc5-4ea3-86c9-9badfddc02ec" providerId="AD" clId="Web-{056D3B97-50C6-4A5B-8826-8FCDF3D7AA5C}" dt="2020-11-11T16:18:41.896" v="168" actId="14100"/>
          <ac:spMkLst>
            <pc:docMk/>
            <pc:sldMk cId="1787766539" sldId="292"/>
            <ac:spMk id="7" creationId="{CCBE8D75-968F-42A3-A330-EE8436D3363B}"/>
          </ac:spMkLst>
        </pc:spChg>
        <pc:spChg chg="add mod">
          <ac:chgData name="Valle, Joe" userId="S::jvalle58@gwu.edu::af850d19-3bc5-4ea3-86c9-9badfddc02ec" providerId="AD" clId="Web-{056D3B97-50C6-4A5B-8826-8FCDF3D7AA5C}" dt="2020-11-11T16:18:55.709" v="170" actId="1076"/>
          <ac:spMkLst>
            <pc:docMk/>
            <pc:sldMk cId="1787766539" sldId="292"/>
            <ac:spMk id="8" creationId="{3A8184D1-7E6D-43B9-A5F9-A79274FE6EDD}"/>
          </ac:spMkLst>
        </pc:spChg>
        <pc:spChg chg="add mod">
          <ac:chgData name="Valle, Joe" userId="S::jvalle58@gwu.edu::af850d19-3bc5-4ea3-86c9-9badfddc02ec" providerId="AD" clId="Web-{056D3B97-50C6-4A5B-8826-8FCDF3D7AA5C}" dt="2020-11-11T16:19:11.585" v="180" actId="1076"/>
          <ac:spMkLst>
            <pc:docMk/>
            <pc:sldMk cId="1787766539" sldId="292"/>
            <ac:spMk id="9" creationId="{02BD5120-CDDC-426E-B160-6C1FC3D33D61}"/>
          </ac:spMkLst>
        </pc:spChg>
        <pc:spChg chg="add mod">
          <ac:chgData name="Valle, Joe" userId="S::jvalle58@gwu.edu::af850d19-3bc5-4ea3-86c9-9badfddc02ec" providerId="AD" clId="Web-{056D3B97-50C6-4A5B-8826-8FCDF3D7AA5C}" dt="2020-11-11T16:19:23.976" v="182" actId="1076"/>
          <ac:spMkLst>
            <pc:docMk/>
            <pc:sldMk cId="1787766539" sldId="292"/>
            <ac:spMk id="10" creationId="{A13008BF-3894-4F31-BD1A-4A578353C6C5}"/>
          </ac:spMkLst>
        </pc:spChg>
        <pc:picChg chg="mod">
          <ac:chgData name="Valle, Joe" userId="S::jvalle58@gwu.edu::af850d19-3bc5-4ea3-86c9-9badfddc02ec" providerId="AD" clId="Web-{056D3B97-50C6-4A5B-8826-8FCDF3D7AA5C}" dt="2020-11-11T16:18:18.597" v="157" actId="14100"/>
          <ac:picMkLst>
            <pc:docMk/>
            <pc:sldMk cId="1787766539" sldId="292"/>
            <ac:picMk id="4" creationId="{E5200050-2819-4EC2-83BA-858C63D1C5B0}"/>
          </ac:picMkLst>
        </pc:picChg>
        <pc:picChg chg="add mod">
          <ac:chgData name="Valle, Joe" userId="S::jvalle58@gwu.edu::af850d19-3bc5-4ea3-86c9-9badfddc02ec" providerId="AD" clId="Web-{056D3B97-50C6-4A5B-8826-8FCDF3D7AA5C}" dt="2020-11-11T16:30:13.968" v="261" actId="1076"/>
          <ac:picMkLst>
            <pc:docMk/>
            <pc:sldMk cId="1787766539" sldId="292"/>
            <ac:picMk id="6" creationId="{BB743B5F-2E3F-452F-BB6B-2CAEC5289B06}"/>
          </ac:picMkLst>
        </pc:picChg>
      </pc:sldChg>
      <pc:sldChg chg="del">
        <pc:chgData name="Valle, Joe" userId="S::jvalle58@gwu.edu::af850d19-3bc5-4ea3-86c9-9badfddc02ec" providerId="AD" clId="Web-{056D3B97-50C6-4A5B-8826-8FCDF3D7AA5C}" dt="2020-11-11T16:17:15.594" v="148"/>
        <pc:sldMkLst>
          <pc:docMk/>
          <pc:sldMk cId="1235283498" sldId="293"/>
        </pc:sldMkLst>
      </pc:sldChg>
      <pc:sldChg chg="modSp del">
        <pc:chgData name="Valle, Joe" userId="S::jvalle58@gwu.edu::af850d19-3bc5-4ea3-86c9-9badfddc02ec" providerId="AD" clId="Web-{056D3B97-50C6-4A5B-8826-8FCDF3D7AA5C}" dt="2020-11-11T16:31:36.489" v="273"/>
        <pc:sldMkLst>
          <pc:docMk/>
          <pc:sldMk cId="1946332507" sldId="294"/>
        </pc:sldMkLst>
        <pc:spChg chg="mod">
          <ac:chgData name="Valle, Joe" userId="S::jvalle58@gwu.edu::af850d19-3bc5-4ea3-86c9-9badfddc02ec" providerId="AD" clId="Web-{056D3B97-50C6-4A5B-8826-8FCDF3D7AA5C}" dt="2020-11-11T16:30:46.361" v="265" actId="20577"/>
          <ac:spMkLst>
            <pc:docMk/>
            <pc:sldMk cId="1946332507" sldId="294"/>
            <ac:spMk id="2" creationId="{B1EC4554-4767-42C5-BB93-5D73288CB620}"/>
          </ac:spMkLst>
        </pc:spChg>
      </pc:sldChg>
      <pc:sldChg chg="addSp delSp modSp">
        <pc:chgData name="Valle, Joe" userId="S::jvalle58@gwu.edu::af850d19-3bc5-4ea3-86c9-9badfddc02ec" providerId="AD" clId="Web-{056D3B97-50C6-4A5B-8826-8FCDF3D7AA5C}" dt="2020-11-11T16:29:07.995" v="256"/>
        <pc:sldMkLst>
          <pc:docMk/>
          <pc:sldMk cId="3483209391" sldId="296"/>
        </pc:sldMkLst>
        <pc:spChg chg="add del mod">
          <ac:chgData name="Valle, Joe" userId="S::jvalle58@gwu.edu::af850d19-3bc5-4ea3-86c9-9badfddc02ec" providerId="AD" clId="Web-{056D3B97-50C6-4A5B-8826-8FCDF3D7AA5C}" dt="2020-11-11T16:29:07.995" v="256"/>
          <ac:spMkLst>
            <pc:docMk/>
            <pc:sldMk cId="3483209391" sldId="296"/>
            <ac:spMk id="2" creationId="{AD64DB47-4F76-4D3F-9967-BA863BA87EE2}"/>
          </ac:spMkLst>
        </pc:spChg>
        <pc:graphicFrameChg chg="add del">
          <ac:chgData name="Valle, Joe" userId="S::jvalle58@gwu.edu::af850d19-3bc5-4ea3-86c9-9badfddc02ec" providerId="AD" clId="Web-{056D3B97-50C6-4A5B-8826-8FCDF3D7AA5C}" dt="2020-11-11T16:29:07.995" v="256"/>
          <ac:graphicFrameMkLst>
            <pc:docMk/>
            <pc:sldMk cId="3483209391" sldId="296"/>
            <ac:graphicFrameMk id="8" creationId="{77E973B0-0418-4E2F-ADA2-7EE957C18037}"/>
          </ac:graphicFrameMkLst>
        </pc:graphicFrameChg>
        <pc:picChg chg="add mod">
          <ac:chgData name="Valle, Joe" userId="S::jvalle58@gwu.edu::af850d19-3bc5-4ea3-86c9-9badfddc02ec" providerId="AD" clId="Web-{056D3B97-50C6-4A5B-8826-8FCDF3D7AA5C}" dt="2020-11-11T16:27:56.601" v="252" actId="14100"/>
          <ac:picMkLst>
            <pc:docMk/>
            <pc:sldMk cId="3483209391" sldId="296"/>
            <ac:picMk id="6" creationId="{A2D3D68F-31A3-42B8-ACB9-5AD9B015A9EB}"/>
          </ac:picMkLst>
        </pc:picChg>
      </pc:sldChg>
      <pc:sldChg chg="del">
        <pc:chgData name="Valle, Joe" userId="S::jvalle58@gwu.edu::af850d19-3bc5-4ea3-86c9-9badfddc02ec" providerId="AD" clId="Web-{056D3B97-50C6-4A5B-8826-8FCDF3D7AA5C}" dt="2020-11-11T16:28:23.336" v="254"/>
        <pc:sldMkLst>
          <pc:docMk/>
          <pc:sldMk cId="200883457" sldId="297"/>
        </pc:sldMkLst>
      </pc:sldChg>
      <pc:sldChg chg="del">
        <pc:chgData name="Valle, Joe" userId="S::jvalle58@gwu.edu::af850d19-3bc5-4ea3-86c9-9badfddc02ec" providerId="AD" clId="Web-{056D3B97-50C6-4A5B-8826-8FCDF3D7AA5C}" dt="2020-11-11T16:24:31.588" v="234"/>
        <pc:sldMkLst>
          <pc:docMk/>
          <pc:sldMk cId="352173426" sldId="298"/>
        </pc:sldMkLst>
      </pc:sldChg>
    </pc:docChg>
  </pc:docChgLst>
  <pc:docChgLst>
    <pc:chgData name="Teinfalt, Lydia" userId="S::lteinfalt@gwu.edu::e99ab43c-f24f-4f7c-b8ca-88c17bdf844d" providerId="AD" clId="Web-{441221DC-CA98-469B-8DB5-DEB9E66CDDDB}"/>
    <pc:docChg chg="">
      <pc:chgData name="Teinfalt, Lydia" userId="S::lteinfalt@gwu.edu::e99ab43c-f24f-4f7c-b8ca-88c17bdf844d" providerId="AD" clId="Web-{441221DC-CA98-469B-8DB5-DEB9E66CDDDB}" dt="2020-11-30T20:49:03.592" v="0"/>
      <pc:docMkLst>
        <pc:docMk/>
      </pc:docMkLst>
      <pc:sldChg chg="delCm">
        <pc:chgData name="Teinfalt, Lydia" userId="S::lteinfalt@gwu.edu::e99ab43c-f24f-4f7c-b8ca-88c17bdf844d" providerId="AD" clId="Web-{441221DC-CA98-469B-8DB5-DEB9E66CDDDB}" dt="2020-11-30T20:49:03.592" v="0"/>
        <pc:sldMkLst>
          <pc:docMk/>
          <pc:sldMk cId="2668138338" sldId="262"/>
        </pc:sldMkLst>
      </pc:sldChg>
    </pc:docChg>
  </pc:docChgLst>
  <pc:docChgLst>
    <pc:chgData name="Teinfalt, Lydia" userId="S::lteinfalt@gwu.edu::e99ab43c-f24f-4f7c-b8ca-88c17bdf844d" providerId="AD" clId="Web-{50CED8F0-4B50-4A6D-A709-2C404BD8B6FD}"/>
    <pc:docChg chg="modSld">
      <pc:chgData name="Teinfalt, Lydia" userId="S::lteinfalt@gwu.edu::e99ab43c-f24f-4f7c-b8ca-88c17bdf844d" providerId="AD" clId="Web-{50CED8F0-4B50-4A6D-A709-2C404BD8B6FD}" dt="2020-11-13T18:14:16.751" v="5"/>
      <pc:docMkLst>
        <pc:docMk/>
      </pc:docMkLst>
      <pc:sldChg chg="addCm">
        <pc:chgData name="Teinfalt, Lydia" userId="S::lteinfalt@gwu.edu::e99ab43c-f24f-4f7c-b8ca-88c17bdf844d" providerId="AD" clId="Web-{50CED8F0-4B50-4A6D-A709-2C404BD8B6FD}" dt="2020-11-13T18:13:51.985" v="4"/>
        <pc:sldMkLst>
          <pc:docMk/>
          <pc:sldMk cId="2668138338" sldId="262"/>
        </pc:sldMkLst>
      </pc:sldChg>
      <pc:sldChg chg="addCm">
        <pc:chgData name="Teinfalt, Lydia" userId="S::lteinfalt@gwu.edu::e99ab43c-f24f-4f7c-b8ca-88c17bdf844d" providerId="AD" clId="Web-{50CED8F0-4B50-4A6D-A709-2C404BD8B6FD}" dt="2020-11-13T18:14:16.751" v="5"/>
        <pc:sldMkLst>
          <pc:docMk/>
          <pc:sldMk cId="959574855" sldId="264"/>
        </pc:sldMkLst>
      </pc:sldChg>
      <pc:sldChg chg="modSp">
        <pc:chgData name="Teinfalt, Lydia" userId="S::lteinfalt@gwu.edu::e99ab43c-f24f-4f7c-b8ca-88c17bdf844d" providerId="AD" clId="Web-{50CED8F0-4B50-4A6D-A709-2C404BD8B6FD}" dt="2020-11-13T18:09:22.075" v="1" actId="14100"/>
        <pc:sldMkLst>
          <pc:docMk/>
          <pc:sldMk cId="3831849662" sldId="283"/>
        </pc:sldMkLst>
        <pc:picChg chg="mod">
          <ac:chgData name="Teinfalt, Lydia" userId="S::lteinfalt@gwu.edu::e99ab43c-f24f-4f7c-b8ca-88c17bdf844d" providerId="AD" clId="Web-{50CED8F0-4B50-4A6D-A709-2C404BD8B6FD}" dt="2020-11-13T18:09:22.075" v="1" actId="14100"/>
          <ac:picMkLst>
            <pc:docMk/>
            <pc:sldMk cId="3831849662" sldId="283"/>
            <ac:picMk id="4" creationId="{9E68D3FC-E222-4C97-BECD-C68EC1EC23D0}"/>
          </ac:picMkLst>
        </pc:picChg>
      </pc:sldChg>
      <pc:sldChg chg="modSp">
        <pc:chgData name="Teinfalt, Lydia" userId="S::lteinfalt@gwu.edu::e99ab43c-f24f-4f7c-b8ca-88c17bdf844d" providerId="AD" clId="Web-{50CED8F0-4B50-4A6D-A709-2C404BD8B6FD}" dt="2020-11-13T18:09:58.935" v="3" actId="14100"/>
        <pc:sldMkLst>
          <pc:docMk/>
          <pc:sldMk cId="3990591980" sldId="286"/>
        </pc:sldMkLst>
        <pc:picChg chg="mod">
          <ac:chgData name="Teinfalt, Lydia" userId="S::lteinfalt@gwu.edu::e99ab43c-f24f-4f7c-b8ca-88c17bdf844d" providerId="AD" clId="Web-{50CED8F0-4B50-4A6D-A709-2C404BD8B6FD}" dt="2020-11-13T18:09:55.482" v="2" actId="14100"/>
          <ac:picMkLst>
            <pc:docMk/>
            <pc:sldMk cId="3990591980" sldId="286"/>
            <ac:picMk id="4" creationId="{096D0675-5B40-4AD8-BB0C-C81C9351E56B}"/>
          </ac:picMkLst>
        </pc:picChg>
        <pc:picChg chg="mod">
          <ac:chgData name="Teinfalt, Lydia" userId="S::lteinfalt@gwu.edu::e99ab43c-f24f-4f7c-b8ca-88c17bdf844d" providerId="AD" clId="Web-{50CED8F0-4B50-4A6D-A709-2C404BD8B6FD}" dt="2020-11-13T18:09:58.935" v="3" actId="14100"/>
          <ac:picMkLst>
            <pc:docMk/>
            <pc:sldMk cId="3990591980" sldId="286"/>
            <ac:picMk id="5" creationId="{A866F20C-4B64-4E54-A813-DABC2D766F5C}"/>
          </ac:picMkLst>
        </pc:picChg>
      </pc:sldChg>
    </pc:docChg>
  </pc:docChgLst>
  <pc:docChgLst>
    <pc:chgData name="Vij, Natasha" userId="S::natashavij@gwu.edu::6040b9dc-33bc-4658-809c-b493158fca40" providerId="AD" clId="Web-{E90077B7-C32E-4D79-B41D-9DFDCF248E1C}"/>
    <pc:docChg chg="sldOrd">
      <pc:chgData name="Vij, Natasha" userId="S::natashavij@gwu.edu::6040b9dc-33bc-4658-809c-b493158fca40" providerId="AD" clId="Web-{E90077B7-C32E-4D79-B41D-9DFDCF248E1C}" dt="2020-12-04T13:56:47.114" v="1"/>
      <pc:docMkLst>
        <pc:docMk/>
      </pc:docMkLst>
      <pc:sldChg chg="ord">
        <pc:chgData name="Vij, Natasha" userId="S::natashavij@gwu.edu::6040b9dc-33bc-4658-809c-b493158fca40" providerId="AD" clId="Web-{E90077B7-C32E-4D79-B41D-9DFDCF248E1C}" dt="2020-12-04T13:56:43.051" v="0"/>
        <pc:sldMkLst>
          <pc:docMk/>
          <pc:sldMk cId="3990591980" sldId="286"/>
        </pc:sldMkLst>
      </pc:sldChg>
      <pc:sldChg chg="ord">
        <pc:chgData name="Vij, Natasha" userId="S::natashavij@gwu.edu::6040b9dc-33bc-4658-809c-b493158fca40" providerId="AD" clId="Web-{E90077B7-C32E-4D79-B41D-9DFDCF248E1C}" dt="2020-12-04T13:56:47.114" v="1"/>
        <pc:sldMkLst>
          <pc:docMk/>
          <pc:sldMk cId="4289319398" sldId="306"/>
        </pc:sldMkLst>
      </pc:sldChg>
    </pc:docChg>
  </pc:docChgLst>
  <pc:docChgLst>
    <pc:chgData name="Vij, Natasha" userId="S::natashavij@gwu.edu::6040b9dc-33bc-4658-809c-b493158fca40" providerId="AD" clId="Web-{3C3B0E0A-4903-4C04-9314-B0DFBC097D63}"/>
    <pc:docChg chg="addSld">
      <pc:chgData name="Vij, Natasha" userId="S::natashavij@gwu.edu::6040b9dc-33bc-4658-809c-b493158fca40" providerId="AD" clId="Web-{3C3B0E0A-4903-4C04-9314-B0DFBC097D63}" dt="2020-12-04T13:58:36.674" v="0"/>
      <pc:docMkLst>
        <pc:docMk/>
      </pc:docMkLst>
      <pc:sldChg chg="add replId">
        <pc:chgData name="Vij, Natasha" userId="S::natashavij@gwu.edu::6040b9dc-33bc-4658-809c-b493158fca40" providerId="AD" clId="Web-{3C3B0E0A-4903-4C04-9314-B0DFBC097D63}" dt="2020-12-04T13:58:36.674" v="0"/>
        <pc:sldMkLst>
          <pc:docMk/>
          <pc:sldMk cId="3097992078" sldId="308"/>
        </pc:sldMkLst>
      </pc:sldChg>
    </pc:docChg>
  </pc:docChgLst>
  <pc:docChgLst>
    <pc:chgData name="Teinfalt, Lydia" userId="S::lteinfalt@gwu.edu::e99ab43c-f24f-4f7c-b8ca-88c17bdf844d" providerId="AD" clId="Web-{373E2EDF-8628-4B67-934F-6829926C609D}"/>
    <pc:docChg chg="modSld">
      <pc:chgData name="Teinfalt, Lydia" userId="S::lteinfalt@gwu.edu::e99ab43c-f24f-4f7c-b8ca-88c17bdf844d" providerId="AD" clId="Web-{373E2EDF-8628-4B67-934F-6829926C609D}" dt="2020-11-01T20:45:35.425" v="0"/>
      <pc:docMkLst>
        <pc:docMk/>
      </pc:docMkLst>
      <pc:sldChg chg="modSp mod modClrScheme chgLayout">
        <pc:chgData name="Teinfalt, Lydia" userId="S::lteinfalt@gwu.edu::e99ab43c-f24f-4f7c-b8ca-88c17bdf844d" providerId="AD" clId="Web-{373E2EDF-8628-4B67-934F-6829926C609D}" dt="2020-11-01T20:45:35.425" v="0"/>
        <pc:sldMkLst>
          <pc:docMk/>
          <pc:sldMk cId="1548963445" sldId="300"/>
        </pc:sldMkLst>
        <pc:spChg chg="mod ord">
          <ac:chgData name="Teinfalt, Lydia" userId="S::lteinfalt@gwu.edu::e99ab43c-f24f-4f7c-b8ca-88c17bdf844d" providerId="AD" clId="Web-{373E2EDF-8628-4B67-934F-6829926C609D}" dt="2020-11-01T20:45:35.425" v="0"/>
          <ac:spMkLst>
            <pc:docMk/>
            <pc:sldMk cId="1548963445" sldId="300"/>
            <ac:spMk id="2" creationId="{0000731A-5C4D-415C-A44D-E725D075FD74}"/>
          </ac:spMkLst>
        </pc:spChg>
        <pc:spChg chg="mod ord">
          <ac:chgData name="Teinfalt, Lydia" userId="S::lteinfalt@gwu.edu::e99ab43c-f24f-4f7c-b8ca-88c17bdf844d" providerId="AD" clId="Web-{373E2EDF-8628-4B67-934F-6829926C609D}" dt="2020-11-01T20:45:35.425" v="0"/>
          <ac:spMkLst>
            <pc:docMk/>
            <pc:sldMk cId="1548963445" sldId="300"/>
            <ac:spMk id="3" creationId="{CCBAD49E-CBA7-426C-95B2-FCB8E0C44BF9}"/>
          </ac:spMkLst>
        </pc:spChg>
      </pc:sldChg>
    </pc:docChg>
  </pc:docChgLst>
  <pc:docChgLst>
    <pc:chgData name="Teinfalt, Lydia" userId="S::lteinfalt@gwu.edu::e99ab43c-f24f-4f7c-b8ca-88c17bdf844d" providerId="AD" clId="Web-{4561EC9D-0400-4926-ACE8-92006BCCF6D7}"/>
    <pc:docChg chg="sldOrd">
      <pc:chgData name="Teinfalt, Lydia" userId="S::lteinfalt@gwu.edu::e99ab43c-f24f-4f7c-b8ca-88c17bdf844d" providerId="AD" clId="Web-{4561EC9D-0400-4926-ACE8-92006BCCF6D7}" dt="2020-10-28T13:28:19.332" v="1"/>
      <pc:docMkLst>
        <pc:docMk/>
      </pc:docMkLst>
      <pc:sldChg chg="ord">
        <pc:chgData name="Teinfalt, Lydia" userId="S::lteinfalt@gwu.edu::e99ab43c-f24f-4f7c-b8ca-88c17bdf844d" providerId="AD" clId="Web-{4561EC9D-0400-4926-ACE8-92006BCCF6D7}" dt="2020-10-28T13:28:19.332" v="1"/>
        <pc:sldMkLst>
          <pc:docMk/>
          <pc:sldMk cId="2718836926" sldId="289"/>
        </pc:sldMkLst>
      </pc:sldChg>
    </pc:docChg>
  </pc:docChgLst>
  <pc:docChgLst>
    <pc:chgData name="Teinfalt, Lydia" userId="S::lteinfalt@gwu.edu::e99ab43c-f24f-4f7c-b8ca-88c17bdf844d" providerId="AD" clId="Web-{4B6DB545-C3A5-4DF4-B2F9-B5825A3980D1}"/>
    <pc:docChg chg="modSld">
      <pc:chgData name="Teinfalt, Lydia" userId="S::lteinfalt@gwu.edu::e99ab43c-f24f-4f7c-b8ca-88c17bdf844d" providerId="AD" clId="Web-{4B6DB545-C3A5-4DF4-B2F9-B5825A3980D1}" dt="2020-11-12T14:29:55.337" v="2" actId="20577"/>
      <pc:docMkLst>
        <pc:docMk/>
      </pc:docMkLst>
      <pc:sldChg chg="modSp">
        <pc:chgData name="Teinfalt, Lydia" userId="S::lteinfalt@gwu.edu::e99ab43c-f24f-4f7c-b8ca-88c17bdf844d" providerId="AD" clId="Web-{4B6DB545-C3A5-4DF4-B2F9-B5825A3980D1}" dt="2020-11-12T14:29:39.649" v="0" actId="20577"/>
        <pc:sldMkLst>
          <pc:docMk/>
          <pc:sldMk cId="2707288139" sldId="288"/>
        </pc:sldMkLst>
        <pc:spChg chg="mod">
          <ac:chgData name="Teinfalt, Lydia" userId="S::lteinfalt@gwu.edu::e99ab43c-f24f-4f7c-b8ca-88c17bdf844d" providerId="AD" clId="Web-{4B6DB545-C3A5-4DF4-B2F9-B5825A3980D1}" dt="2020-11-12T14:29:39.649" v="0" actId="20577"/>
          <ac:spMkLst>
            <pc:docMk/>
            <pc:sldMk cId="2707288139" sldId="288"/>
            <ac:spMk id="2" creationId="{9E458C4C-6A5E-4E26-978A-33300662A796}"/>
          </ac:spMkLst>
        </pc:spChg>
      </pc:sldChg>
    </pc:docChg>
  </pc:docChgLst>
  <pc:docChgLst>
    <pc:chgData name="Teinfalt, Lydia" userId="S::lteinfalt@gwu.edu::e99ab43c-f24f-4f7c-b8ca-88c17bdf844d" providerId="AD" clId="Web-{FC51E910-E4EE-4E75-9437-35CEBAE9AE5C}"/>
    <pc:docChg chg="delSld modSld">
      <pc:chgData name="Teinfalt, Lydia" userId="S::lteinfalt@gwu.edu::e99ab43c-f24f-4f7c-b8ca-88c17bdf844d" providerId="AD" clId="Web-{FC51E910-E4EE-4E75-9437-35CEBAE9AE5C}" dt="2020-11-12T23:48:23.294" v="39"/>
      <pc:docMkLst>
        <pc:docMk/>
      </pc:docMkLst>
      <pc:sldChg chg="delSp modSp">
        <pc:chgData name="Teinfalt, Lydia" userId="S::lteinfalt@gwu.edu::e99ab43c-f24f-4f7c-b8ca-88c17bdf844d" providerId="AD" clId="Web-{FC51E910-E4EE-4E75-9437-35CEBAE9AE5C}" dt="2020-11-12T23:39:57.877" v="17" actId="20577"/>
        <pc:sldMkLst>
          <pc:docMk/>
          <pc:sldMk cId="1645653227" sldId="258"/>
        </pc:sldMkLst>
        <pc:spChg chg="mod">
          <ac:chgData name="Teinfalt, Lydia" userId="S::lteinfalt@gwu.edu::e99ab43c-f24f-4f7c-b8ca-88c17bdf844d" providerId="AD" clId="Web-{FC51E910-E4EE-4E75-9437-35CEBAE9AE5C}" dt="2020-11-12T23:39:57.877" v="17" actId="20577"/>
          <ac:spMkLst>
            <pc:docMk/>
            <pc:sldMk cId="1645653227" sldId="258"/>
            <ac:spMk id="2" creationId="{3FE49D76-4C0D-4D5C-9203-83E0F59F4CE9}"/>
          </ac:spMkLst>
        </pc:spChg>
        <pc:spChg chg="del mod">
          <ac:chgData name="Teinfalt, Lydia" userId="S::lteinfalt@gwu.edu::e99ab43c-f24f-4f7c-b8ca-88c17bdf844d" providerId="AD" clId="Web-{FC51E910-E4EE-4E75-9437-35CEBAE9AE5C}" dt="2020-11-12T23:39:48.002" v="11"/>
          <ac:spMkLst>
            <pc:docMk/>
            <pc:sldMk cId="1645653227" sldId="258"/>
            <ac:spMk id="4" creationId="{03B2C2D1-3B14-4160-81AE-33DC82C0B80B}"/>
          </ac:spMkLst>
        </pc:spChg>
      </pc:sldChg>
      <pc:sldChg chg="modSp">
        <pc:chgData name="Teinfalt, Lydia" userId="S::lteinfalt@gwu.edu::e99ab43c-f24f-4f7c-b8ca-88c17bdf844d" providerId="AD" clId="Web-{FC51E910-E4EE-4E75-9437-35CEBAE9AE5C}" dt="2020-11-12T23:42:47.506" v="38" actId="20577"/>
        <pc:sldMkLst>
          <pc:docMk/>
          <pc:sldMk cId="1299655453" sldId="260"/>
        </pc:sldMkLst>
        <pc:spChg chg="mod">
          <ac:chgData name="Teinfalt, Lydia" userId="S::lteinfalt@gwu.edu::e99ab43c-f24f-4f7c-b8ca-88c17bdf844d" providerId="AD" clId="Web-{FC51E910-E4EE-4E75-9437-35CEBAE9AE5C}" dt="2020-11-12T23:42:47.506" v="38" actId="20577"/>
          <ac:spMkLst>
            <pc:docMk/>
            <pc:sldMk cId="1299655453" sldId="260"/>
            <ac:spMk id="2" creationId="{3103FC33-8021-4FE4-8CFA-3E6E4421F279}"/>
          </ac:spMkLst>
        </pc:spChg>
      </pc:sldChg>
      <pc:sldChg chg="del">
        <pc:chgData name="Teinfalt, Lydia" userId="S::lteinfalt@gwu.edu::e99ab43c-f24f-4f7c-b8ca-88c17bdf844d" providerId="AD" clId="Web-{FC51E910-E4EE-4E75-9437-35CEBAE9AE5C}" dt="2020-11-12T23:48:23.294" v="39"/>
        <pc:sldMkLst>
          <pc:docMk/>
          <pc:sldMk cId="52321485" sldId="306"/>
        </pc:sldMkLst>
      </pc:sldChg>
    </pc:docChg>
  </pc:docChgLst>
  <pc:docChgLst>
    <pc:chgData name="Valle, Joe" userId="S::jvalle58@gwu.edu::af850d19-3bc5-4ea3-86c9-9badfddc02ec" providerId="AD" clId="Web-{3BB58778-E5DA-441B-8914-86E5E843A8F5}"/>
    <pc:docChg chg="modSld">
      <pc:chgData name="Valle, Joe" userId="S::jvalle58@gwu.edu::af850d19-3bc5-4ea3-86c9-9badfddc02ec" providerId="AD" clId="Web-{3BB58778-E5DA-441B-8914-86E5E843A8F5}" dt="2020-11-09T21:40:31.679" v="70" actId="20577"/>
      <pc:docMkLst>
        <pc:docMk/>
      </pc:docMkLst>
      <pc:sldChg chg="modSp">
        <pc:chgData name="Valle, Joe" userId="S::jvalle58@gwu.edu::af850d19-3bc5-4ea3-86c9-9badfddc02ec" providerId="AD" clId="Web-{3BB58778-E5DA-441B-8914-86E5E843A8F5}" dt="2020-11-09T21:39:41.037" v="40" actId="20577"/>
        <pc:sldMkLst>
          <pc:docMk/>
          <pc:sldMk cId="141003388" sldId="259"/>
        </pc:sldMkLst>
        <pc:spChg chg="mod">
          <ac:chgData name="Valle, Joe" userId="S::jvalle58@gwu.edu::af850d19-3bc5-4ea3-86c9-9badfddc02ec" providerId="AD" clId="Web-{3BB58778-E5DA-441B-8914-86E5E843A8F5}" dt="2020-11-09T21:39:41.037" v="40" actId="20577"/>
          <ac:spMkLst>
            <pc:docMk/>
            <pc:sldMk cId="141003388" sldId="259"/>
            <ac:spMk id="3" creationId="{39E41E0F-8B6B-414D-B197-61712DB89B3D}"/>
          </ac:spMkLst>
        </pc:spChg>
      </pc:sldChg>
      <pc:sldChg chg="modSp">
        <pc:chgData name="Valle, Joe" userId="S::jvalle58@gwu.edu::af850d19-3bc5-4ea3-86c9-9badfddc02ec" providerId="AD" clId="Web-{3BB58778-E5DA-441B-8914-86E5E843A8F5}" dt="2020-11-09T21:37:51.755" v="3" actId="20577"/>
        <pc:sldMkLst>
          <pc:docMk/>
          <pc:sldMk cId="3019160764" sldId="268"/>
        </pc:sldMkLst>
        <pc:spChg chg="mod">
          <ac:chgData name="Valle, Joe" userId="S::jvalle58@gwu.edu::af850d19-3bc5-4ea3-86c9-9badfddc02ec" providerId="AD" clId="Web-{3BB58778-E5DA-441B-8914-86E5E843A8F5}" dt="2020-11-09T21:37:51.755" v="3" actId="20577"/>
          <ac:spMkLst>
            <pc:docMk/>
            <pc:sldMk cId="3019160764" sldId="268"/>
            <ac:spMk id="2" creationId="{E0C53642-26F3-4109-9A2B-5732C176F14A}"/>
          </ac:spMkLst>
        </pc:spChg>
      </pc:sldChg>
      <pc:sldChg chg="modSp">
        <pc:chgData name="Valle, Joe" userId="S::jvalle58@gwu.edu::af850d19-3bc5-4ea3-86c9-9badfddc02ec" providerId="AD" clId="Web-{3BB58778-E5DA-441B-8914-86E5E843A8F5}" dt="2020-11-09T21:40:31.679" v="70" actId="20577"/>
        <pc:sldMkLst>
          <pc:docMk/>
          <pc:sldMk cId="731758918" sldId="270"/>
        </pc:sldMkLst>
        <pc:spChg chg="mod">
          <ac:chgData name="Valle, Joe" userId="S::jvalle58@gwu.edu::af850d19-3bc5-4ea3-86c9-9badfddc02ec" providerId="AD" clId="Web-{3BB58778-E5DA-441B-8914-86E5E843A8F5}" dt="2020-11-09T21:40:31.679" v="70" actId="20577"/>
          <ac:spMkLst>
            <pc:docMk/>
            <pc:sldMk cId="731758918" sldId="270"/>
            <ac:spMk id="2" creationId="{609ADF2F-EA86-4D18-AC0C-CE8925116450}"/>
          </ac:spMkLst>
        </pc:spChg>
        <pc:spChg chg="mod">
          <ac:chgData name="Valle, Joe" userId="S::jvalle58@gwu.edu::af850d19-3bc5-4ea3-86c9-9badfddc02ec" providerId="AD" clId="Web-{3BB58778-E5DA-441B-8914-86E5E843A8F5}" dt="2020-11-09T21:39:54.225" v="46" actId="1076"/>
          <ac:spMkLst>
            <pc:docMk/>
            <pc:sldMk cId="731758918" sldId="270"/>
            <ac:spMk id="5" creationId="{8B4FAB2E-B204-4C2C-B6A0-805293427791}"/>
          </ac:spMkLst>
        </pc:spChg>
      </pc:sldChg>
    </pc:docChg>
  </pc:docChgLst>
  <pc:docChgLst>
    <pc:chgData name="Teinfalt, Lydia" userId="S::lteinfalt@gwu.edu::e99ab43c-f24f-4f7c-b8ca-88c17bdf844d" providerId="AD" clId="Web-{F18169F8-382A-47A1-B8BF-89034E4CAA71}"/>
    <pc:docChg chg="addSld modSld">
      <pc:chgData name="Teinfalt, Lydia" userId="S::lteinfalt@gwu.edu::e99ab43c-f24f-4f7c-b8ca-88c17bdf844d" providerId="AD" clId="Web-{F18169F8-382A-47A1-B8BF-89034E4CAA71}" dt="2020-10-21T18:55:31.786" v="255" actId="20577"/>
      <pc:docMkLst>
        <pc:docMk/>
      </pc:docMkLst>
      <pc:sldChg chg="modSp">
        <pc:chgData name="Teinfalt, Lydia" userId="S::lteinfalt@gwu.edu::e99ab43c-f24f-4f7c-b8ca-88c17bdf844d" providerId="AD" clId="Web-{F18169F8-382A-47A1-B8BF-89034E4CAA71}" dt="2020-10-21T18:47:41.573" v="244" actId="20577"/>
        <pc:sldMkLst>
          <pc:docMk/>
          <pc:sldMk cId="3410132221" sldId="265"/>
        </pc:sldMkLst>
        <pc:spChg chg="mod">
          <ac:chgData name="Teinfalt, Lydia" userId="S::lteinfalt@gwu.edu::e99ab43c-f24f-4f7c-b8ca-88c17bdf844d" providerId="AD" clId="Web-{F18169F8-382A-47A1-B8BF-89034E4CAA71}" dt="2020-10-21T18:47:41.573" v="244" actId="20577"/>
          <ac:spMkLst>
            <pc:docMk/>
            <pc:sldMk cId="3410132221" sldId="265"/>
            <ac:spMk id="2" creationId="{853496A0-9846-4CBF-99D6-366599019F3C}"/>
          </ac:spMkLst>
        </pc:spChg>
      </pc:sldChg>
      <pc:sldChg chg="modSp add replId">
        <pc:chgData name="Teinfalt, Lydia" userId="S::lteinfalt@gwu.edu::e99ab43c-f24f-4f7c-b8ca-88c17bdf844d" providerId="AD" clId="Web-{F18169F8-382A-47A1-B8BF-89034E4CAA71}" dt="2020-10-21T18:55:31.786" v="255" actId="20577"/>
        <pc:sldMkLst>
          <pc:docMk/>
          <pc:sldMk cId="3294541087" sldId="266"/>
        </pc:sldMkLst>
        <pc:spChg chg="mod">
          <ac:chgData name="Teinfalt, Lydia" userId="S::lteinfalt@gwu.edu::e99ab43c-f24f-4f7c-b8ca-88c17bdf844d" providerId="AD" clId="Web-{F18169F8-382A-47A1-B8BF-89034E4CAA71}" dt="2020-10-21T18:55:31.786" v="255" actId="20577"/>
          <ac:spMkLst>
            <pc:docMk/>
            <pc:sldMk cId="3294541087" sldId="266"/>
            <ac:spMk id="2" creationId="{6FB55578-CC09-4368-9887-B7FB9CCCE404}"/>
          </ac:spMkLst>
        </pc:spChg>
        <pc:spChg chg="mod">
          <ac:chgData name="Teinfalt, Lydia" userId="S::lteinfalt@gwu.edu::e99ab43c-f24f-4f7c-b8ca-88c17bdf844d" providerId="AD" clId="Web-{F18169F8-382A-47A1-B8BF-89034E4CAA71}" dt="2020-10-21T18:52:38.408" v="249" actId="20577"/>
          <ac:spMkLst>
            <pc:docMk/>
            <pc:sldMk cId="3294541087" sldId="266"/>
            <ac:spMk id="3" creationId="{DAA40A73-C4C7-4312-92F9-D306EC1961D7}"/>
          </ac:spMkLst>
        </pc:spChg>
      </pc:sldChg>
    </pc:docChg>
  </pc:docChgLst>
  <pc:docChgLst>
    <pc:chgData name="Vij, Natasha" userId="S::natashavij@gwu.edu::6040b9dc-33bc-4658-809c-b493158fca40" providerId="AD" clId="Web-{413A9EB3-8007-4152-A14F-B653CB8F005C}"/>
    <pc:docChg chg="modSld">
      <pc:chgData name="Vij, Natasha" userId="S::natashavij@gwu.edu::6040b9dc-33bc-4658-809c-b493158fca40" providerId="AD" clId="Web-{413A9EB3-8007-4152-A14F-B653CB8F005C}" dt="2020-12-04T19:02:37.776" v="0"/>
      <pc:docMkLst>
        <pc:docMk/>
      </pc:docMkLst>
      <pc:sldChg chg="addSp modSp mod setBg">
        <pc:chgData name="Vij, Natasha" userId="S::natashavij@gwu.edu::6040b9dc-33bc-4658-809c-b493158fca40" providerId="AD" clId="Web-{413A9EB3-8007-4152-A14F-B653CB8F005C}" dt="2020-12-04T19:02:37.776" v="0"/>
        <pc:sldMkLst>
          <pc:docMk/>
          <pc:sldMk cId="4012111072" sldId="308"/>
        </pc:sldMkLst>
        <pc:spChg chg="mod">
          <ac:chgData name="Vij, Natasha" userId="S::natashavij@gwu.edu::6040b9dc-33bc-4658-809c-b493158fca40" providerId="AD" clId="Web-{413A9EB3-8007-4152-A14F-B653CB8F005C}" dt="2020-12-04T19:02:37.776" v="0"/>
          <ac:spMkLst>
            <pc:docMk/>
            <pc:sldMk cId="4012111072" sldId="308"/>
            <ac:spMk id="3" creationId="{2DE8F91F-1B12-4DF9-8C1B-949F47712E7F}"/>
          </ac:spMkLst>
        </pc:spChg>
        <pc:spChg chg="add">
          <ac:chgData name="Vij, Natasha" userId="S::natashavij@gwu.edu::6040b9dc-33bc-4658-809c-b493158fca40" providerId="AD" clId="Web-{413A9EB3-8007-4152-A14F-B653CB8F005C}" dt="2020-12-04T19:02:37.776" v="0"/>
          <ac:spMkLst>
            <pc:docMk/>
            <pc:sldMk cId="4012111072" sldId="308"/>
            <ac:spMk id="10" creationId="{35555856-9970-4BC3-9AA9-6A917F53AFBD}"/>
          </ac:spMkLst>
        </pc:spChg>
        <pc:spChg chg="add">
          <ac:chgData name="Vij, Natasha" userId="S::natashavij@gwu.edu::6040b9dc-33bc-4658-809c-b493158fca40" providerId="AD" clId="Web-{413A9EB3-8007-4152-A14F-B653CB8F005C}" dt="2020-12-04T19:02:37.776" v="0"/>
          <ac:spMkLst>
            <pc:docMk/>
            <pc:sldMk cId="4012111072" sldId="308"/>
            <ac:spMk id="14" creationId="{13722DD7-BA73-4776-93A3-94491FEF7260}"/>
          </ac:spMkLst>
        </pc:spChg>
        <pc:picChg chg="add">
          <ac:chgData name="Vij, Natasha" userId="S::natashavij@gwu.edu::6040b9dc-33bc-4658-809c-b493158fca40" providerId="AD" clId="Web-{413A9EB3-8007-4152-A14F-B653CB8F005C}" dt="2020-12-04T19:02:37.776" v="0"/>
          <ac:picMkLst>
            <pc:docMk/>
            <pc:sldMk cId="4012111072" sldId="308"/>
            <ac:picMk id="7" creationId="{55180DC5-0533-4B65-B6D5-D9B915D1A610}"/>
          </ac:picMkLst>
        </pc:picChg>
        <pc:picChg chg="add">
          <ac:chgData name="Vij, Natasha" userId="S::natashavij@gwu.edu::6040b9dc-33bc-4658-809c-b493158fca40" providerId="AD" clId="Web-{413A9EB3-8007-4152-A14F-B653CB8F005C}" dt="2020-12-04T19:02:37.776" v="0"/>
          <ac:picMkLst>
            <pc:docMk/>
            <pc:sldMk cId="4012111072" sldId="308"/>
            <ac:picMk id="12" creationId="{7F487851-BFAF-46D8-A1ED-50CAD6E46F59}"/>
          </ac:picMkLst>
        </pc:picChg>
      </pc:sldChg>
    </pc:docChg>
  </pc:docChgLst>
  <pc:docChgLst>
    <pc:chgData name="Valle, Joe" userId="S::jvalle58@gwu.edu::af850d19-3bc5-4ea3-86c9-9badfddc02ec" providerId="AD" clId="Web-{50F9FB5E-9C6E-4866-8D24-292258327D15}"/>
    <pc:docChg chg="modSld">
      <pc:chgData name="Valle, Joe" userId="S::jvalle58@gwu.edu::af850d19-3bc5-4ea3-86c9-9badfddc02ec" providerId="AD" clId="Web-{50F9FB5E-9C6E-4866-8D24-292258327D15}" dt="2020-11-17T02:41:40.058" v="11" actId="20577"/>
      <pc:docMkLst>
        <pc:docMk/>
      </pc:docMkLst>
      <pc:sldChg chg="modSp">
        <pc:chgData name="Valle, Joe" userId="S::jvalle58@gwu.edu::af850d19-3bc5-4ea3-86c9-9badfddc02ec" providerId="AD" clId="Web-{50F9FB5E-9C6E-4866-8D24-292258327D15}" dt="2020-11-17T01:52:45.319" v="4" actId="20577"/>
        <pc:sldMkLst>
          <pc:docMk/>
          <pc:sldMk cId="1510547972" sldId="276"/>
        </pc:sldMkLst>
        <pc:spChg chg="mod">
          <ac:chgData name="Valle, Joe" userId="S::jvalle58@gwu.edu::af850d19-3bc5-4ea3-86c9-9badfddc02ec" providerId="AD" clId="Web-{50F9FB5E-9C6E-4866-8D24-292258327D15}" dt="2020-11-17T01:52:45.319" v="4" actId="20577"/>
          <ac:spMkLst>
            <pc:docMk/>
            <pc:sldMk cId="1510547972" sldId="276"/>
            <ac:spMk id="2" creationId="{86245AD1-8CF6-432C-ADEB-4932C00E0705}"/>
          </ac:spMkLst>
        </pc:spChg>
      </pc:sldChg>
      <pc:sldChg chg="modSp">
        <pc:chgData name="Valle, Joe" userId="S::jvalle58@gwu.edu::af850d19-3bc5-4ea3-86c9-9badfddc02ec" providerId="AD" clId="Web-{50F9FB5E-9C6E-4866-8D24-292258327D15}" dt="2020-11-17T01:53:10.086" v="7" actId="20577"/>
        <pc:sldMkLst>
          <pc:docMk/>
          <pc:sldMk cId="1689818232" sldId="291"/>
        </pc:sldMkLst>
        <pc:spChg chg="mod">
          <ac:chgData name="Valle, Joe" userId="S::jvalle58@gwu.edu::af850d19-3bc5-4ea3-86c9-9badfddc02ec" providerId="AD" clId="Web-{50F9FB5E-9C6E-4866-8D24-292258327D15}" dt="2020-11-17T01:53:10.086" v="7" actId="20577"/>
          <ac:spMkLst>
            <pc:docMk/>
            <pc:sldMk cId="1689818232" sldId="291"/>
            <ac:spMk id="5" creationId="{40E8E07A-7AB3-4E24-B221-0DBF2A3FB414}"/>
          </ac:spMkLst>
        </pc:spChg>
      </pc:sldChg>
      <pc:sldChg chg="modSp">
        <pc:chgData name="Valle, Joe" userId="S::jvalle58@gwu.edu::af850d19-3bc5-4ea3-86c9-9badfddc02ec" providerId="AD" clId="Web-{50F9FB5E-9C6E-4866-8D24-292258327D15}" dt="2020-11-17T02:41:40.058" v="11" actId="20577"/>
        <pc:sldMkLst>
          <pc:docMk/>
          <pc:sldMk cId="3483209391" sldId="296"/>
        </pc:sldMkLst>
        <pc:spChg chg="mod">
          <ac:chgData name="Valle, Joe" userId="S::jvalle58@gwu.edu::af850d19-3bc5-4ea3-86c9-9badfddc02ec" providerId="AD" clId="Web-{50F9FB5E-9C6E-4866-8D24-292258327D15}" dt="2020-11-17T02:41:40.058" v="11" actId="20577"/>
          <ac:spMkLst>
            <pc:docMk/>
            <pc:sldMk cId="3483209391" sldId="296"/>
            <ac:spMk id="2" creationId="{AD64DB47-4F76-4D3F-9967-BA863BA87EE2}"/>
          </ac:spMkLst>
        </pc:spChg>
      </pc:sldChg>
    </pc:docChg>
  </pc:docChgLst>
  <pc:docChgLst>
    <pc:chgData name="Vij, Natasha" userId="S::natashavij@gwu.edu::6040b9dc-33bc-4658-809c-b493158fca40" providerId="AD" clId="Web-{D0D296F7-B10F-4D50-A7AD-79095D4B7B1F}"/>
    <pc:docChg chg="addSld modSld">
      <pc:chgData name="Vij, Natasha" userId="S::natashavij@gwu.edu::6040b9dc-33bc-4658-809c-b493158fca40" providerId="AD" clId="Web-{D0D296F7-B10F-4D50-A7AD-79095D4B7B1F}" dt="2020-10-26T02:40:17.585" v="44" actId="20577"/>
      <pc:docMkLst>
        <pc:docMk/>
      </pc:docMkLst>
      <pc:sldChg chg="modSp">
        <pc:chgData name="Vij, Natasha" userId="S::natashavij@gwu.edu::6040b9dc-33bc-4658-809c-b493158fca40" providerId="AD" clId="Web-{D0D296F7-B10F-4D50-A7AD-79095D4B7B1F}" dt="2020-10-26T02:40:17.585" v="44" actId="20577"/>
        <pc:sldMkLst>
          <pc:docMk/>
          <pc:sldMk cId="2309783916" sldId="287"/>
        </pc:sldMkLst>
        <pc:spChg chg="mod">
          <ac:chgData name="Vij, Natasha" userId="S::natashavij@gwu.edu::6040b9dc-33bc-4658-809c-b493158fca40" providerId="AD" clId="Web-{D0D296F7-B10F-4D50-A7AD-79095D4B7B1F}" dt="2020-10-26T02:40:17.585" v="44" actId="20577"/>
          <ac:spMkLst>
            <pc:docMk/>
            <pc:sldMk cId="2309783916" sldId="287"/>
            <ac:spMk id="2" creationId="{1FC06E49-7697-461F-BEF6-8DB33225D5C8}"/>
          </ac:spMkLst>
        </pc:spChg>
      </pc:sldChg>
      <pc:sldChg chg="modSp new">
        <pc:chgData name="Vij, Natasha" userId="S::natashavij@gwu.edu::6040b9dc-33bc-4658-809c-b493158fca40" providerId="AD" clId="Web-{D0D296F7-B10F-4D50-A7AD-79095D4B7B1F}" dt="2020-10-26T02:39:53.177" v="41" actId="20577"/>
        <pc:sldMkLst>
          <pc:docMk/>
          <pc:sldMk cId="1360305984" sldId="290"/>
        </pc:sldMkLst>
        <pc:spChg chg="mod">
          <ac:chgData name="Vij, Natasha" userId="S::natashavij@gwu.edu::6040b9dc-33bc-4658-809c-b493158fca40" providerId="AD" clId="Web-{D0D296F7-B10F-4D50-A7AD-79095D4B7B1F}" dt="2020-10-26T02:39:53.177" v="41" actId="20577"/>
          <ac:spMkLst>
            <pc:docMk/>
            <pc:sldMk cId="1360305984" sldId="290"/>
            <ac:spMk id="2" creationId="{7296F1E8-DD2C-4594-A628-60D2782DC7E7}"/>
          </ac:spMkLst>
        </pc:spChg>
        <pc:spChg chg="mod">
          <ac:chgData name="Vij, Natasha" userId="S::natashavij@gwu.edu::6040b9dc-33bc-4658-809c-b493158fca40" providerId="AD" clId="Web-{D0D296F7-B10F-4D50-A7AD-79095D4B7B1F}" dt="2020-10-26T02:35:10.814" v="9" actId="20577"/>
          <ac:spMkLst>
            <pc:docMk/>
            <pc:sldMk cId="1360305984" sldId="290"/>
            <ac:spMk id="3" creationId="{230E07D0-9845-448B-A7B7-CACF1ADB7BFE}"/>
          </ac:spMkLst>
        </pc:spChg>
      </pc:sldChg>
    </pc:docChg>
  </pc:docChgLst>
  <pc:docChgLst>
    <pc:chgData name="Valle, Joe" userId="S::jvalle58@gwu.edu::af850d19-3bc5-4ea3-86c9-9badfddc02ec" providerId="AD" clId="Web-{0085C7F5-A568-4B38-89A2-C5259A46F183}"/>
    <pc:docChg chg="modSld">
      <pc:chgData name="Valle, Joe" userId="S::jvalle58@gwu.edu::af850d19-3bc5-4ea3-86c9-9badfddc02ec" providerId="AD" clId="Web-{0085C7F5-A568-4B38-89A2-C5259A46F183}" dt="2020-11-06T18:02:49.543" v="15" actId="20577"/>
      <pc:docMkLst>
        <pc:docMk/>
      </pc:docMkLst>
      <pc:sldChg chg="addSp modSp">
        <pc:chgData name="Valle, Joe" userId="S::jvalle58@gwu.edu::af850d19-3bc5-4ea3-86c9-9badfddc02ec" providerId="AD" clId="Web-{0085C7F5-A568-4B38-89A2-C5259A46F183}" dt="2020-11-06T18:02:48.012" v="13" actId="20577"/>
        <pc:sldMkLst>
          <pc:docMk/>
          <pc:sldMk cId="3629592764" sldId="295"/>
        </pc:sldMkLst>
        <pc:spChg chg="add mod">
          <ac:chgData name="Valle, Joe" userId="S::jvalle58@gwu.edu::af850d19-3bc5-4ea3-86c9-9badfddc02ec" providerId="AD" clId="Web-{0085C7F5-A568-4B38-89A2-C5259A46F183}" dt="2020-11-06T18:02:48.012" v="13" actId="20577"/>
          <ac:spMkLst>
            <pc:docMk/>
            <pc:sldMk cId="3629592764" sldId="295"/>
            <ac:spMk id="4" creationId="{80C2D74A-AEEF-4D5F-95EB-1AC2304082B2}"/>
          </ac:spMkLst>
        </pc:spChg>
      </pc:sldChg>
    </pc:docChg>
  </pc:docChgLst>
  <pc:docChgLst>
    <pc:chgData name="Valle, Joe" userId="S::jvalle58@gwu.edu::af850d19-3bc5-4ea3-86c9-9badfddc02ec" providerId="AD" clId="Web-{C6D99A00-5954-4EB3-B0B9-101D846784BF}"/>
    <pc:docChg chg="delSld modSld">
      <pc:chgData name="Valle, Joe" userId="S::jvalle58@gwu.edu::af850d19-3bc5-4ea3-86c9-9badfddc02ec" providerId="AD" clId="Web-{C6D99A00-5954-4EB3-B0B9-101D846784BF}" dt="2020-11-11T01:33:44.367" v="68"/>
      <pc:docMkLst>
        <pc:docMk/>
      </pc:docMkLst>
      <pc:sldChg chg="addSp delSp modSp">
        <pc:chgData name="Valle, Joe" userId="S::jvalle58@gwu.edu::af850d19-3bc5-4ea3-86c9-9badfddc02ec" providerId="AD" clId="Web-{C6D99A00-5954-4EB3-B0B9-101D846784BF}" dt="2020-11-11T01:33:25.930" v="65" actId="20577"/>
        <pc:sldMkLst>
          <pc:docMk/>
          <pc:sldMk cId="2309783916" sldId="287"/>
        </pc:sldMkLst>
        <pc:spChg chg="mod">
          <ac:chgData name="Valle, Joe" userId="S::jvalle58@gwu.edu::af850d19-3bc5-4ea3-86c9-9badfddc02ec" providerId="AD" clId="Web-{C6D99A00-5954-4EB3-B0B9-101D846784BF}" dt="2020-11-11T01:31:21.490" v="4" actId="1076"/>
          <ac:spMkLst>
            <pc:docMk/>
            <pc:sldMk cId="2309783916" sldId="287"/>
            <ac:spMk id="2" creationId="{1FC06E49-7697-461F-BEF6-8DB33225D5C8}"/>
          </ac:spMkLst>
        </pc:spChg>
        <pc:spChg chg="add del">
          <ac:chgData name="Valle, Joe" userId="S::jvalle58@gwu.edu::af850d19-3bc5-4ea3-86c9-9badfddc02ec" providerId="AD" clId="Web-{C6D99A00-5954-4EB3-B0B9-101D846784BF}" dt="2020-11-11T01:31:41.100" v="11"/>
          <ac:spMkLst>
            <pc:docMk/>
            <pc:sldMk cId="2309783916" sldId="287"/>
            <ac:spMk id="4" creationId="{E445FE39-D3B5-449B-B703-FD9E0E2D6C3C}"/>
          </ac:spMkLst>
        </pc:spChg>
        <pc:spChg chg="add del mod">
          <ac:chgData name="Valle, Joe" userId="S::jvalle58@gwu.edu::af850d19-3bc5-4ea3-86c9-9badfddc02ec" providerId="AD" clId="Web-{C6D99A00-5954-4EB3-B0B9-101D846784BF}" dt="2020-11-11T01:32:39.070" v="33"/>
          <ac:spMkLst>
            <pc:docMk/>
            <pc:sldMk cId="2309783916" sldId="287"/>
            <ac:spMk id="5" creationId="{622D8A59-D1BC-46CB-A2B8-BADCE549DBD8}"/>
          </ac:spMkLst>
        </pc:spChg>
        <pc:spChg chg="add del">
          <ac:chgData name="Valle, Joe" userId="S::jvalle58@gwu.edu::af850d19-3bc5-4ea3-86c9-9badfddc02ec" providerId="AD" clId="Web-{C6D99A00-5954-4EB3-B0B9-101D846784BF}" dt="2020-11-11T01:32:10.288" v="25"/>
          <ac:spMkLst>
            <pc:docMk/>
            <pc:sldMk cId="2309783916" sldId="287"/>
            <ac:spMk id="6" creationId="{B0375A5C-2A55-467A-A78D-A4CC98F4D076}"/>
          </ac:spMkLst>
        </pc:spChg>
        <pc:spChg chg="add del">
          <ac:chgData name="Valle, Joe" userId="S::jvalle58@gwu.edu::af850d19-3bc5-4ea3-86c9-9badfddc02ec" providerId="AD" clId="Web-{C6D99A00-5954-4EB3-B0B9-101D846784BF}" dt="2020-11-11T01:32:29.163" v="28"/>
          <ac:spMkLst>
            <pc:docMk/>
            <pc:sldMk cId="2309783916" sldId="287"/>
            <ac:spMk id="7" creationId="{B0375A5C-2A55-467A-A78D-A4CC98F4D076}"/>
          </ac:spMkLst>
        </pc:spChg>
        <pc:spChg chg="add mod">
          <ac:chgData name="Valle, Joe" userId="S::jvalle58@gwu.edu::af850d19-3bc5-4ea3-86c9-9badfddc02ec" providerId="AD" clId="Web-{C6D99A00-5954-4EB3-B0B9-101D846784BF}" dt="2020-11-11T01:33:25.930" v="65" actId="20577"/>
          <ac:spMkLst>
            <pc:docMk/>
            <pc:sldMk cId="2309783916" sldId="287"/>
            <ac:spMk id="8" creationId="{F7A62CED-A9DE-4B90-8E7E-0C4BF9B391D2}"/>
          </ac:spMkLst>
        </pc:spChg>
      </pc:sldChg>
      <pc:sldChg chg="addSp delSp modSp del">
        <pc:chgData name="Valle, Joe" userId="S::jvalle58@gwu.edu::af850d19-3bc5-4ea3-86c9-9badfddc02ec" providerId="AD" clId="Web-{C6D99A00-5954-4EB3-B0B9-101D846784BF}" dt="2020-11-11T01:33:44.367" v="68"/>
        <pc:sldMkLst>
          <pc:docMk/>
          <pc:sldMk cId="3629592764" sldId="295"/>
        </pc:sldMkLst>
        <pc:spChg chg="add del mod">
          <ac:chgData name="Valle, Joe" userId="S::jvalle58@gwu.edu::af850d19-3bc5-4ea3-86c9-9badfddc02ec" providerId="AD" clId="Web-{C6D99A00-5954-4EB3-B0B9-101D846784BF}" dt="2020-11-11T01:32:54.695" v="38" actId="20577"/>
          <ac:spMkLst>
            <pc:docMk/>
            <pc:sldMk cId="3629592764" sldId="295"/>
            <ac:spMk id="4" creationId="{80C2D74A-AEEF-4D5F-95EB-1AC2304082B2}"/>
          </ac:spMkLst>
        </pc:spChg>
      </pc:sldChg>
    </pc:docChg>
  </pc:docChgLst>
  <pc:docChgLst>
    <pc:chgData name="Vij, Natasha" userId="S::natashavij@gwu.edu::6040b9dc-33bc-4658-809c-b493158fca40" providerId="AD" clId="Web-{3A7D67D9-64DC-4628-BAB9-4C859CE3FFFD}"/>
    <pc:docChg chg="modSld">
      <pc:chgData name="Vij, Natasha" userId="S::natashavij@gwu.edu::6040b9dc-33bc-4658-809c-b493158fca40" providerId="AD" clId="Web-{3A7D67D9-64DC-4628-BAB9-4C859CE3FFFD}" dt="2020-11-19T15:55:22.357" v="74" actId="20577"/>
      <pc:docMkLst>
        <pc:docMk/>
      </pc:docMkLst>
      <pc:sldChg chg="modSp">
        <pc:chgData name="Vij, Natasha" userId="S::natashavij@gwu.edu::6040b9dc-33bc-4658-809c-b493158fca40" providerId="AD" clId="Web-{3A7D67D9-64DC-4628-BAB9-4C859CE3FFFD}" dt="2020-11-19T14:42:07.875" v="26" actId="20577"/>
        <pc:sldMkLst>
          <pc:docMk/>
          <pc:sldMk cId="1645653227" sldId="258"/>
        </pc:sldMkLst>
        <pc:spChg chg="mod">
          <ac:chgData name="Vij, Natasha" userId="S::natashavij@gwu.edu::6040b9dc-33bc-4658-809c-b493158fca40" providerId="AD" clId="Web-{3A7D67D9-64DC-4628-BAB9-4C859CE3FFFD}" dt="2020-11-19T14:42:07.875" v="26" actId="20577"/>
          <ac:spMkLst>
            <pc:docMk/>
            <pc:sldMk cId="1645653227" sldId="258"/>
            <ac:spMk id="2" creationId="{3FE49D76-4C0D-4D5C-9203-83E0F59F4CE9}"/>
          </ac:spMkLst>
        </pc:spChg>
      </pc:sldChg>
      <pc:sldChg chg="modSp">
        <pc:chgData name="Vij, Natasha" userId="S::natashavij@gwu.edu::6040b9dc-33bc-4658-809c-b493158fca40" providerId="AD" clId="Web-{3A7D67D9-64DC-4628-BAB9-4C859CE3FFFD}" dt="2020-11-19T15:44:50.438" v="66" actId="20577"/>
        <pc:sldMkLst>
          <pc:docMk/>
          <pc:sldMk cId="1299655453" sldId="260"/>
        </pc:sldMkLst>
        <pc:spChg chg="mod">
          <ac:chgData name="Vij, Natasha" userId="S::natashavij@gwu.edu::6040b9dc-33bc-4658-809c-b493158fca40" providerId="AD" clId="Web-{3A7D67D9-64DC-4628-BAB9-4C859CE3FFFD}" dt="2020-11-19T15:44:50.438" v="66" actId="20577"/>
          <ac:spMkLst>
            <pc:docMk/>
            <pc:sldMk cId="1299655453" sldId="260"/>
            <ac:spMk id="2" creationId="{3103FC33-8021-4FE4-8CFA-3E6E4421F279}"/>
          </ac:spMkLst>
        </pc:spChg>
      </pc:sldChg>
      <pc:sldChg chg="modSp">
        <pc:chgData name="Vij, Natasha" userId="S::natashavij@gwu.edu::6040b9dc-33bc-4658-809c-b493158fca40" providerId="AD" clId="Web-{3A7D67D9-64DC-4628-BAB9-4C859CE3FFFD}" dt="2020-11-19T15:51:11.274" v="68" actId="1076"/>
        <pc:sldMkLst>
          <pc:docMk/>
          <pc:sldMk cId="2668138338" sldId="262"/>
        </pc:sldMkLst>
        <pc:spChg chg="mod">
          <ac:chgData name="Vij, Natasha" userId="S::natashavij@gwu.edu::6040b9dc-33bc-4658-809c-b493158fca40" providerId="AD" clId="Web-{3A7D67D9-64DC-4628-BAB9-4C859CE3FFFD}" dt="2020-11-19T15:51:05.821" v="67" actId="1076"/>
          <ac:spMkLst>
            <pc:docMk/>
            <pc:sldMk cId="2668138338" sldId="262"/>
            <ac:spMk id="2" creationId="{05F2B34A-929B-4A92-B5AD-9318439782DA}"/>
          </ac:spMkLst>
        </pc:spChg>
        <pc:spChg chg="mod">
          <ac:chgData name="Vij, Natasha" userId="S::natashavij@gwu.edu::6040b9dc-33bc-4658-809c-b493158fca40" providerId="AD" clId="Web-{3A7D67D9-64DC-4628-BAB9-4C859CE3FFFD}" dt="2020-11-19T15:51:11.274" v="68" actId="1076"/>
          <ac:spMkLst>
            <pc:docMk/>
            <pc:sldMk cId="2668138338" sldId="262"/>
            <ac:spMk id="3" creationId="{49162DB3-00C3-4B44-863C-9F4B839745F4}"/>
          </ac:spMkLst>
        </pc:spChg>
      </pc:sldChg>
      <pc:sldChg chg="modSp">
        <pc:chgData name="Vij, Natasha" userId="S::natashavij@gwu.edu::6040b9dc-33bc-4658-809c-b493158fca40" providerId="AD" clId="Web-{3A7D67D9-64DC-4628-BAB9-4C859CE3FFFD}" dt="2020-11-19T15:55:22.357" v="74" actId="20577"/>
        <pc:sldMkLst>
          <pc:docMk/>
          <pc:sldMk cId="959574855" sldId="264"/>
        </pc:sldMkLst>
        <pc:spChg chg="mod">
          <ac:chgData name="Vij, Natasha" userId="S::natashavij@gwu.edu::6040b9dc-33bc-4658-809c-b493158fca40" providerId="AD" clId="Web-{3A7D67D9-64DC-4628-BAB9-4C859CE3FFFD}" dt="2020-11-19T15:55:22.357" v="74" actId="20577"/>
          <ac:spMkLst>
            <pc:docMk/>
            <pc:sldMk cId="959574855" sldId="264"/>
            <ac:spMk id="2" creationId="{6FB55578-CC09-4368-9887-B7FB9CCCE404}"/>
          </ac:spMkLst>
        </pc:spChg>
      </pc:sldChg>
      <pc:sldChg chg="modSp">
        <pc:chgData name="Vij, Natasha" userId="S::natashavij@gwu.edu::6040b9dc-33bc-4658-809c-b493158fca40" providerId="AD" clId="Web-{3A7D67D9-64DC-4628-BAB9-4C859CE3FFFD}" dt="2020-11-19T15:17:35.544" v="56" actId="20577"/>
        <pc:sldMkLst>
          <pc:docMk/>
          <pc:sldMk cId="104073782" sldId="280"/>
        </pc:sldMkLst>
        <pc:spChg chg="mod">
          <ac:chgData name="Vij, Natasha" userId="S::natashavij@gwu.edu::6040b9dc-33bc-4658-809c-b493158fca40" providerId="AD" clId="Web-{3A7D67D9-64DC-4628-BAB9-4C859CE3FFFD}" dt="2020-11-19T15:17:35.544" v="56" actId="20577"/>
          <ac:spMkLst>
            <pc:docMk/>
            <pc:sldMk cId="104073782" sldId="280"/>
            <ac:spMk id="2" creationId="{8C22C042-2256-450B-BE37-ACCCE36D5A26}"/>
          </ac:spMkLst>
        </pc:spChg>
      </pc:sldChg>
      <pc:sldChg chg="addSp delSp modSp">
        <pc:chgData name="Vij, Natasha" userId="S::natashavij@gwu.edu::6040b9dc-33bc-4658-809c-b493158fca40" providerId="AD" clId="Web-{3A7D67D9-64DC-4628-BAB9-4C859CE3FFFD}" dt="2020-11-19T14:43:37.517" v="34" actId="14100"/>
        <pc:sldMkLst>
          <pc:docMk/>
          <pc:sldMk cId="3831849662" sldId="283"/>
        </pc:sldMkLst>
        <pc:spChg chg="add del mod">
          <ac:chgData name="Vij, Natasha" userId="S::natashavij@gwu.edu::6040b9dc-33bc-4658-809c-b493158fca40" providerId="AD" clId="Web-{3A7D67D9-64DC-4628-BAB9-4C859CE3FFFD}" dt="2020-11-19T14:26:29.449" v="1"/>
          <ac:spMkLst>
            <pc:docMk/>
            <pc:sldMk cId="3831849662" sldId="283"/>
            <ac:spMk id="7" creationId="{C9770957-1FB3-4A4B-9CA4-2904EE325DA2}"/>
          </ac:spMkLst>
        </pc:spChg>
        <pc:picChg chg="del">
          <ac:chgData name="Vij, Natasha" userId="S::natashavij@gwu.edu::6040b9dc-33bc-4658-809c-b493158fca40" providerId="AD" clId="Web-{3A7D67D9-64DC-4628-BAB9-4C859CE3FFFD}" dt="2020-11-19T14:26:26.184" v="0"/>
          <ac:picMkLst>
            <pc:docMk/>
            <pc:sldMk cId="3831849662" sldId="283"/>
            <ac:picMk id="4" creationId="{9E68D3FC-E222-4C97-BECD-C68EC1EC23D0}"/>
          </ac:picMkLst>
        </pc:picChg>
        <pc:picChg chg="mod">
          <ac:chgData name="Vij, Natasha" userId="S::natashavij@gwu.edu::6040b9dc-33bc-4658-809c-b493158fca40" providerId="AD" clId="Web-{3A7D67D9-64DC-4628-BAB9-4C859CE3FFFD}" dt="2020-11-19T14:43:37.517" v="34" actId="14100"/>
          <ac:picMkLst>
            <pc:docMk/>
            <pc:sldMk cId="3831849662" sldId="283"/>
            <ac:picMk id="5" creationId="{C08D9A44-102E-4ECF-ACEA-9FE56F5EDECF}"/>
          </ac:picMkLst>
        </pc:picChg>
        <pc:picChg chg="add mod ord">
          <ac:chgData name="Vij, Natasha" userId="S::natashavij@gwu.edu::6040b9dc-33bc-4658-809c-b493158fca40" providerId="AD" clId="Web-{3A7D67D9-64DC-4628-BAB9-4C859CE3FFFD}" dt="2020-11-19T14:43:07.595" v="32" actId="14100"/>
          <ac:picMkLst>
            <pc:docMk/>
            <pc:sldMk cId="3831849662" sldId="283"/>
            <ac:picMk id="8" creationId="{BEF52C37-EDA3-4E6F-B961-2C8023DDCABA}"/>
          </ac:picMkLst>
        </pc:picChg>
      </pc:sldChg>
      <pc:sldChg chg="addSp modSp">
        <pc:chgData name="Vij, Natasha" userId="S::natashavij@gwu.edu::6040b9dc-33bc-4658-809c-b493158fca40" providerId="AD" clId="Web-{3A7D67D9-64DC-4628-BAB9-4C859CE3FFFD}" dt="2020-11-19T14:29:33.766" v="24" actId="14100"/>
        <pc:sldMkLst>
          <pc:docMk/>
          <pc:sldMk cId="2707288139" sldId="288"/>
        </pc:sldMkLst>
        <pc:picChg chg="add mod">
          <ac:chgData name="Vij, Natasha" userId="S::natashavij@gwu.edu::6040b9dc-33bc-4658-809c-b493158fca40" providerId="AD" clId="Web-{3A7D67D9-64DC-4628-BAB9-4C859CE3FFFD}" dt="2020-11-19T14:29:33.766" v="24" actId="14100"/>
          <ac:picMkLst>
            <pc:docMk/>
            <pc:sldMk cId="2707288139" sldId="288"/>
            <ac:picMk id="2" creationId="{21C5FC72-54B4-4419-BCF9-60C50C824D36}"/>
          </ac:picMkLst>
        </pc:picChg>
        <pc:picChg chg="mod">
          <ac:chgData name="Vij, Natasha" userId="S::natashavij@gwu.edu::6040b9dc-33bc-4658-809c-b493158fca40" providerId="AD" clId="Web-{3A7D67D9-64DC-4628-BAB9-4C859CE3FFFD}" dt="2020-11-19T14:29:15.750" v="21" actId="14100"/>
          <ac:picMkLst>
            <pc:docMk/>
            <pc:sldMk cId="2707288139" sldId="288"/>
            <ac:picMk id="4" creationId="{C4B5E91E-B87B-4E96-92D3-E30B1E5DAE27}"/>
          </ac:picMkLst>
        </pc:picChg>
      </pc:sldChg>
      <pc:sldChg chg="modSp">
        <pc:chgData name="Vij, Natasha" userId="S::natashavij@gwu.edu::6040b9dc-33bc-4658-809c-b493158fca40" providerId="AD" clId="Web-{3A7D67D9-64DC-4628-BAB9-4C859CE3FFFD}" dt="2020-11-19T15:23:26.801" v="62"/>
        <pc:sldMkLst>
          <pc:docMk/>
          <pc:sldMk cId="1360305984" sldId="290"/>
        </pc:sldMkLst>
        <pc:graphicFrameChg chg="mod modGraphic">
          <ac:chgData name="Vij, Natasha" userId="S::natashavij@gwu.edu::6040b9dc-33bc-4658-809c-b493158fca40" providerId="AD" clId="Web-{3A7D67D9-64DC-4628-BAB9-4C859CE3FFFD}" dt="2020-11-19T15:23:26.801" v="62"/>
          <ac:graphicFrameMkLst>
            <pc:docMk/>
            <pc:sldMk cId="1360305984" sldId="290"/>
            <ac:graphicFrameMk id="6" creationId="{B8190CDF-593D-4CB6-895B-258F02C3B730}"/>
          </ac:graphicFrameMkLst>
        </pc:graphicFrameChg>
      </pc:sldChg>
      <pc:sldChg chg="modSp">
        <pc:chgData name="Vij, Natasha" userId="S::natashavij@gwu.edu::6040b9dc-33bc-4658-809c-b493158fca40" providerId="AD" clId="Web-{3A7D67D9-64DC-4628-BAB9-4C859CE3FFFD}" dt="2020-11-19T14:54:02.593" v="37" actId="20577"/>
        <pc:sldMkLst>
          <pc:docMk/>
          <pc:sldMk cId="636834496" sldId="303"/>
        </pc:sldMkLst>
        <pc:spChg chg="mod">
          <ac:chgData name="Vij, Natasha" userId="S::natashavij@gwu.edu::6040b9dc-33bc-4658-809c-b493158fca40" providerId="AD" clId="Web-{3A7D67D9-64DC-4628-BAB9-4C859CE3FFFD}" dt="2020-11-19T14:54:02.593" v="37" actId="20577"/>
          <ac:spMkLst>
            <pc:docMk/>
            <pc:sldMk cId="636834496" sldId="303"/>
            <ac:spMk id="2" creationId="{2570A484-DFCA-4EC4-BA30-EC80033DBD66}"/>
          </ac:spMkLst>
        </pc:spChg>
      </pc:sldChg>
    </pc:docChg>
  </pc:docChgLst>
  <pc:docChgLst>
    <pc:chgData name="Valle, Joe" userId="S::jvalle58@gwu.edu::af850d19-3bc5-4ea3-86c9-9badfddc02ec" providerId="AD" clId="Web-{659F8381-F6D0-46A4-9AC1-C75865E581F2}"/>
    <pc:docChg chg="addSld modSld">
      <pc:chgData name="Valle, Joe" userId="S::jvalle58@gwu.edu::af850d19-3bc5-4ea3-86c9-9badfddc02ec" providerId="AD" clId="Web-{659F8381-F6D0-46A4-9AC1-C75865E581F2}" dt="2020-10-26T20:31:21.355" v="14" actId="20577"/>
      <pc:docMkLst>
        <pc:docMk/>
      </pc:docMkLst>
      <pc:sldChg chg="modSp new">
        <pc:chgData name="Valle, Joe" userId="S::jvalle58@gwu.edu::af850d19-3bc5-4ea3-86c9-9badfddc02ec" providerId="AD" clId="Web-{659F8381-F6D0-46A4-9AC1-C75865E581F2}" dt="2020-10-26T20:31:21.355" v="14" actId="20577"/>
        <pc:sldMkLst>
          <pc:docMk/>
          <pc:sldMk cId="1689818232" sldId="291"/>
        </pc:sldMkLst>
        <pc:spChg chg="mod">
          <ac:chgData name="Valle, Joe" userId="S::jvalle58@gwu.edu::af850d19-3bc5-4ea3-86c9-9badfddc02ec" providerId="AD" clId="Web-{659F8381-F6D0-46A4-9AC1-C75865E581F2}" dt="2020-10-26T20:31:21.355" v="14" actId="20577"/>
          <ac:spMkLst>
            <pc:docMk/>
            <pc:sldMk cId="1689818232" sldId="291"/>
            <ac:spMk id="2" creationId="{B19E1B3C-1276-4C12-A6E0-1CDD53327B15}"/>
          </ac:spMkLst>
        </pc:spChg>
        <pc:spChg chg="mod">
          <ac:chgData name="Valle, Joe" userId="S::jvalle58@gwu.edu::af850d19-3bc5-4ea3-86c9-9badfddc02ec" providerId="AD" clId="Web-{659F8381-F6D0-46A4-9AC1-C75865E581F2}" dt="2020-10-26T20:31:17.980" v="13" actId="20577"/>
          <ac:spMkLst>
            <pc:docMk/>
            <pc:sldMk cId="1689818232" sldId="291"/>
            <ac:spMk id="3" creationId="{375177C7-2DCA-4E7D-A944-2781E1E74D48}"/>
          </ac:spMkLst>
        </pc:spChg>
      </pc:sldChg>
    </pc:docChg>
  </pc:docChgLst>
  <pc:docChgLst>
    <pc:chgData name="Vij, Natasha" userId="S::natashavij@gwu.edu::6040b9dc-33bc-4658-809c-b493158fca40" providerId="AD" clId="Web-{5280FE75-B307-45A7-9695-3E08FA9ACE83}"/>
    <pc:docChg chg="modSld">
      <pc:chgData name="Vij, Natasha" userId="S::natashavij@gwu.edu::6040b9dc-33bc-4658-809c-b493158fca40" providerId="AD" clId="Web-{5280FE75-B307-45A7-9695-3E08FA9ACE83}" dt="2020-11-12T18:33:35.853" v="10" actId="20577"/>
      <pc:docMkLst>
        <pc:docMk/>
      </pc:docMkLst>
      <pc:sldChg chg="modSp">
        <pc:chgData name="Vij, Natasha" userId="S::natashavij@gwu.edu::6040b9dc-33bc-4658-809c-b493158fca40" providerId="AD" clId="Web-{5280FE75-B307-45A7-9695-3E08FA9ACE83}" dt="2020-11-12T18:33:35.853" v="9" actId="20577"/>
        <pc:sldMkLst>
          <pc:docMk/>
          <pc:sldMk cId="2707288139" sldId="288"/>
        </pc:sldMkLst>
        <pc:spChg chg="mod">
          <ac:chgData name="Vij, Natasha" userId="S::natashavij@gwu.edu::6040b9dc-33bc-4658-809c-b493158fca40" providerId="AD" clId="Web-{5280FE75-B307-45A7-9695-3E08FA9ACE83}" dt="2020-11-12T18:33:35.853" v="9" actId="20577"/>
          <ac:spMkLst>
            <pc:docMk/>
            <pc:sldMk cId="2707288139" sldId="288"/>
            <ac:spMk id="6" creationId="{28D80201-6892-4411-AAD4-C6BAAE7BFBF0}"/>
          </ac:spMkLst>
        </pc:spChg>
      </pc:sldChg>
    </pc:docChg>
  </pc:docChgLst>
  <pc:docChgLst>
    <pc:chgData name="Teinfalt, Lydia" userId="S::lteinfalt@gwu.edu::e99ab43c-f24f-4f7c-b8ca-88c17bdf844d" providerId="AD" clId="Web-{63F25C8B-9B76-45E0-9473-51AD390BB027}"/>
    <pc:docChg chg="addSld delSld modSld">
      <pc:chgData name="Teinfalt, Lydia" userId="S::lteinfalt@gwu.edu::e99ab43c-f24f-4f7c-b8ca-88c17bdf844d" providerId="AD" clId="Web-{63F25C8B-9B76-45E0-9473-51AD390BB027}" dt="2020-11-13T00:12:03.576" v="22"/>
      <pc:docMkLst>
        <pc:docMk/>
      </pc:docMkLst>
      <pc:sldChg chg="add del">
        <pc:chgData name="Teinfalt, Lydia" userId="S::lteinfalt@gwu.edu::e99ab43c-f24f-4f7c-b8ca-88c17bdf844d" providerId="AD" clId="Web-{63F25C8B-9B76-45E0-9473-51AD390BB027}" dt="2020-11-13T00:12:03.576" v="22"/>
        <pc:sldMkLst>
          <pc:docMk/>
          <pc:sldMk cId="4151859512" sldId="261"/>
        </pc:sldMkLst>
      </pc:sldChg>
      <pc:sldChg chg="addSp modSp mod modClrScheme chgLayout">
        <pc:chgData name="Teinfalt, Lydia" userId="S::lteinfalt@gwu.edu::e99ab43c-f24f-4f7c-b8ca-88c17bdf844d" providerId="AD" clId="Web-{63F25C8B-9B76-45E0-9473-51AD390BB027}" dt="2020-11-13T00:10:03.354" v="19" actId="1076"/>
        <pc:sldMkLst>
          <pc:docMk/>
          <pc:sldMk cId="1689818232" sldId="291"/>
        </pc:sldMkLst>
        <pc:spChg chg="mod ord">
          <ac:chgData name="Teinfalt, Lydia" userId="S::lteinfalt@gwu.edu::e99ab43c-f24f-4f7c-b8ca-88c17bdf844d" providerId="AD" clId="Web-{63F25C8B-9B76-45E0-9473-51AD390BB027}" dt="2020-11-13T00:10:03.354" v="19" actId="1076"/>
          <ac:spMkLst>
            <pc:docMk/>
            <pc:sldMk cId="1689818232" sldId="291"/>
            <ac:spMk id="2" creationId="{B19E1B3C-1276-4C12-A6E0-1CDD53327B15}"/>
          </ac:spMkLst>
        </pc:spChg>
        <pc:spChg chg="mod ord">
          <ac:chgData name="Teinfalt, Lydia" userId="S::lteinfalt@gwu.edu::e99ab43c-f24f-4f7c-b8ca-88c17bdf844d" providerId="AD" clId="Web-{63F25C8B-9B76-45E0-9473-51AD390BB027}" dt="2020-11-13T00:09:40.728" v="16" actId="1076"/>
          <ac:spMkLst>
            <pc:docMk/>
            <pc:sldMk cId="1689818232" sldId="291"/>
            <ac:spMk id="3" creationId="{375177C7-2DCA-4E7D-A944-2781E1E74D48}"/>
          </ac:spMkLst>
        </pc:spChg>
        <pc:spChg chg="add mod ord">
          <ac:chgData name="Teinfalt, Lydia" userId="S::lteinfalt@gwu.edu::e99ab43c-f24f-4f7c-b8ca-88c17bdf844d" providerId="AD" clId="Web-{63F25C8B-9B76-45E0-9473-51AD390BB027}" dt="2020-11-13T00:09:51.401" v="18" actId="1076"/>
          <ac:spMkLst>
            <pc:docMk/>
            <pc:sldMk cId="1689818232" sldId="291"/>
            <ac:spMk id="5" creationId="{40E8E07A-7AB3-4E24-B221-0DBF2A3FB414}"/>
          </ac:spMkLst>
        </pc:spChg>
      </pc:sldChg>
    </pc:docChg>
  </pc:docChgLst>
  <pc:docChgLst>
    <pc:chgData name="Valle, Joe" userId="S::jvalle58@gwu.edu::af850d19-3bc5-4ea3-86c9-9badfddc02ec" providerId="AD" clId="Web-{BE92193D-6E06-4D21-8284-BA7ECCA1436E}"/>
    <pc:docChg chg="modSld">
      <pc:chgData name="Valle, Joe" userId="S::jvalle58@gwu.edu::af850d19-3bc5-4ea3-86c9-9badfddc02ec" providerId="AD" clId="Web-{BE92193D-6E06-4D21-8284-BA7ECCA1436E}" dt="2020-12-04T19:00:24.074" v="6" actId="14100"/>
      <pc:docMkLst>
        <pc:docMk/>
      </pc:docMkLst>
      <pc:sldChg chg="modSp">
        <pc:chgData name="Valle, Joe" userId="S::jvalle58@gwu.edu::af850d19-3bc5-4ea3-86c9-9badfddc02ec" providerId="AD" clId="Web-{BE92193D-6E06-4D21-8284-BA7ECCA1436E}" dt="2020-12-04T19:00:24.074" v="6" actId="14100"/>
        <pc:sldMkLst>
          <pc:docMk/>
          <pc:sldMk cId="1510547972" sldId="276"/>
        </pc:sldMkLst>
        <pc:spChg chg="mod">
          <ac:chgData name="Valle, Joe" userId="S::jvalle58@gwu.edu::af850d19-3bc5-4ea3-86c9-9badfddc02ec" providerId="AD" clId="Web-{BE92193D-6E06-4D21-8284-BA7ECCA1436E}" dt="2020-12-04T19:00:24.074" v="6" actId="14100"/>
          <ac:spMkLst>
            <pc:docMk/>
            <pc:sldMk cId="1510547972" sldId="276"/>
            <ac:spMk id="2" creationId="{86245AD1-8CF6-432C-ADEB-4932C00E0705}"/>
          </ac:spMkLst>
        </pc:spChg>
        <pc:spChg chg="mod">
          <ac:chgData name="Valle, Joe" userId="S::jvalle58@gwu.edu::af850d19-3bc5-4ea3-86c9-9badfddc02ec" providerId="AD" clId="Web-{BE92193D-6E06-4D21-8284-BA7ECCA1436E}" dt="2020-12-04T19:00:14.730" v="4" actId="1076"/>
          <ac:spMkLst>
            <pc:docMk/>
            <pc:sldMk cId="1510547972" sldId="276"/>
            <ac:spMk id="3" creationId="{F6CA8D2B-F090-4D87-AABB-CA65920DEDCF}"/>
          </ac:spMkLst>
        </pc:spChg>
      </pc:sldChg>
      <pc:sldChg chg="modSp">
        <pc:chgData name="Valle, Joe" userId="S::jvalle58@gwu.edu::af850d19-3bc5-4ea3-86c9-9badfddc02ec" providerId="AD" clId="Web-{BE92193D-6E06-4D21-8284-BA7ECCA1436E}" dt="2020-12-04T19:00:04.527" v="1" actId="20577"/>
        <pc:sldMkLst>
          <pc:docMk/>
          <pc:sldMk cId="1548963445" sldId="300"/>
        </pc:sldMkLst>
        <pc:spChg chg="mod">
          <ac:chgData name="Valle, Joe" userId="S::jvalle58@gwu.edu::af850d19-3bc5-4ea3-86c9-9badfddc02ec" providerId="AD" clId="Web-{BE92193D-6E06-4D21-8284-BA7ECCA1436E}" dt="2020-12-04T19:00:04.527" v="1" actId="20577"/>
          <ac:spMkLst>
            <pc:docMk/>
            <pc:sldMk cId="1548963445" sldId="300"/>
            <ac:spMk id="2" creationId="{0000731A-5C4D-415C-A44D-E725D075FD74}"/>
          </ac:spMkLst>
        </pc:spChg>
      </pc:sldChg>
    </pc:docChg>
  </pc:docChgLst>
  <pc:docChgLst>
    <pc:chgData name="Teinfalt, Lydia" userId="S::lteinfalt@gwu.edu::e99ab43c-f24f-4f7c-b8ca-88c17bdf844d" providerId="AD" clId="Web-{8FE4C1F4-A2E8-41AF-B27A-57E0CD8F6E3F}"/>
    <pc:docChg chg="addSld modSld">
      <pc:chgData name="Teinfalt, Lydia" userId="S::lteinfalt@gwu.edu::e99ab43c-f24f-4f7c-b8ca-88c17bdf844d" providerId="AD" clId="Web-{8FE4C1F4-A2E8-41AF-B27A-57E0CD8F6E3F}" dt="2020-10-27T15:11:52.099" v="15" actId="20577"/>
      <pc:docMkLst>
        <pc:docMk/>
      </pc:docMkLst>
      <pc:sldChg chg="modSp">
        <pc:chgData name="Teinfalt, Lydia" userId="S::lteinfalt@gwu.edu::e99ab43c-f24f-4f7c-b8ca-88c17bdf844d" providerId="AD" clId="Web-{8FE4C1F4-A2E8-41AF-B27A-57E0CD8F6E3F}" dt="2020-10-27T15:11:32.833" v="2"/>
        <pc:sldMkLst>
          <pc:docMk/>
          <pc:sldMk cId="1299655453" sldId="260"/>
        </pc:sldMkLst>
        <pc:spChg chg="mod">
          <ac:chgData name="Teinfalt, Lydia" userId="S::lteinfalt@gwu.edu::e99ab43c-f24f-4f7c-b8ca-88c17bdf844d" providerId="AD" clId="Web-{8FE4C1F4-A2E8-41AF-B27A-57E0CD8F6E3F}" dt="2020-10-27T15:11:32.833" v="2"/>
          <ac:spMkLst>
            <pc:docMk/>
            <pc:sldMk cId="1299655453" sldId="260"/>
            <ac:spMk id="2" creationId="{3103FC33-8021-4FE4-8CFA-3E6E4421F279}"/>
          </ac:spMkLst>
        </pc:spChg>
      </pc:sldChg>
      <pc:sldChg chg="modSp">
        <pc:chgData name="Teinfalt, Lydia" userId="S::lteinfalt@gwu.edu::e99ab43c-f24f-4f7c-b8ca-88c17bdf844d" providerId="AD" clId="Web-{8FE4C1F4-A2E8-41AF-B27A-57E0CD8F6E3F}" dt="2020-10-27T15:10:18.752" v="1" actId="1076"/>
        <pc:sldMkLst>
          <pc:docMk/>
          <pc:sldMk cId="1787766539" sldId="292"/>
        </pc:sldMkLst>
        <pc:picChg chg="mod">
          <ac:chgData name="Teinfalt, Lydia" userId="S::lteinfalt@gwu.edu::e99ab43c-f24f-4f7c-b8ca-88c17bdf844d" providerId="AD" clId="Web-{8FE4C1F4-A2E8-41AF-B27A-57E0CD8F6E3F}" dt="2020-10-27T15:10:18.752" v="1" actId="1076"/>
          <ac:picMkLst>
            <pc:docMk/>
            <pc:sldMk cId="1787766539" sldId="292"/>
            <ac:picMk id="4" creationId="{E5200050-2819-4EC2-83BA-858C63D1C5B0}"/>
          </ac:picMkLst>
        </pc:picChg>
      </pc:sldChg>
      <pc:sldChg chg="modSp new">
        <pc:chgData name="Teinfalt, Lydia" userId="S::lteinfalt@gwu.edu::e99ab43c-f24f-4f7c-b8ca-88c17bdf844d" providerId="AD" clId="Web-{8FE4C1F4-A2E8-41AF-B27A-57E0CD8F6E3F}" dt="2020-10-27T15:11:52.099" v="15" actId="20577"/>
        <pc:sldMkLst>
          <pc:docMk/>
          <pc:sldMk cId="352173426" sldId="298"/>
        </pc:sldMkLst>
        <pc:spChg chg="mod">
          <ac:chgData name="Teinfalt, Lydia" userId="S::lteinfalt@gwu.edu::e99ab43c-f24f-4f7c-b8ca-88c17bdf844d" providerId="AD" clId="Web-{8FE4C1F4-A2E8-41AF-B27A-57E0CD8F6E3F}" dt="2020-10-27T15:11:52.099" v="15" actId="20577"/>
          <ac:spMkLst>
            <pc:docMk/>
            <pc:sldMk cId="352173426" sldId="298"/>
            <ac:spMk id="3" creationId="{BD3AE49D-5B04-4705-866D-0E15F1144BE3}"/>
          </ac:spMkLst>
        </pc:spChg>
      </pc:sldChg>
    </pc:docChg>
  </pc:docChgLst>
  <pc:docChgLst>
    <pc:chgData name="Valle, Joe" userId="S::jvalle58@gwu.edu::af850d19-3bc5-4ea3-86c9-9badfddc02ec" providerId="AD" clId="Web-{D0372859-0993-488C-B176-240753FF1D91}"/>
    <pc:docChg chg="modSld">
      <pc:chgData name="Valle, Joe" userId="S::jvalle58@gwu.edu::af850d19-3bc5-4ea3-86c9-9badfddc02ec" providerId="AD" clId="Web-{D0372859-0993-488C-B176-240753FF1D91}" dt="2020-10-27T17:55:48.216" v="87" actId="20577"/>
      <pc:docMkLst>
        <pc:docMk/>
      </pc:docMkLst>
      <pc:sldChg chg="modSp">
        <pc:chgData name="Valle, Joe" userId="S::jvalle58@gwu.edu::af850d19-3bc5-4ea3-86c9-9badfddc02ec" providerId="AD" clId="Web-{D0372859-0993-488C-B176-240753FF1D91}" dt="2020-10-27T17:53:19.007" v="34" actId="20577"/>
        <pc:sldMkLst>
          <pc:docMk/>
          <pc:sldMk cId="1689818232" sldId="291"/>
        </pc:sldMkLst>
        <pc:spChg chg="mod">
          <ac:chgData name="Valle, Joe" userId="S::jvalle58@gwu.edu::af850d19-3bc5-4ea3-86c9-9badfddc02ec" providerId="AD" clId="Web-{D0372859-0993-488C-B176-240753FF1D91}" dt="2020-10-27T17:53:19.007" v="34" actId="20577"/>
          <ac:spMkLst>
            <pc:docMk/>
            <pc:sldMk cId="1689818232" sldId="291"/>
            <ac:spMk id="2" creationId="{B19E1B3C-1276-4C12-A6E0-1CDD53327B15}"/>
          </ac:spMkLst>
        </pc:spChg>
      </pc:sldChg>
      <pc:sldChg chg="modSp">
        <pc:chgData name="Valle, Joe" userId="S::jvalle58@gwu.edu::af850d19-3bc5-4ea3-86c9-9badfddc02ec" providerId="AD" clId="Web-{D0372859-0993-488C-B176-240753FF1D91}" dt="2020-10-27T17:55:48.216" v="87" actId="20577"/>
        <pc:sldMkLst>
          <pc:docMk/>
          <pc:sldMk cId="352173426" sldId="298"/>
        </pc:sldMkLst>
        <pc:spChg chg="mod">
          <ac:chgData name="Valle, Joe" userId="S::jvalle58@gwu.edu::af850d19-3bc5-4ea3-86c9-9badfddc02ec" providerId="AD" clId="Web-{D0372859-0993-488C-B176-240753FF1D91}" dt="2020-10-27T17:55:48.216" v="87" actId="20577"/>
          <ac:spMkLst>
            <pc:docMk/>
            <pc:sldMk cId="352173426" sldId="298"/>
            <ac:spMk id="2" creationId="{4F2B1A1E-BE9D-47C5-915F-4051DFAF2080}"/>
          </ac:spMkLst>
        </pc:spChg>
      </pc:sldChg>
    </pc:docChg>
  </pc:docChgLst>
  <pc:docChgLst>
    <pc:chgData name="Valle, Joe" userId="S::jvalle58@gwu.edu::af850d19-3bc5-4ea3-86c9-9badfddc02ec" providerId="AD" clId="Web-{FE4E53E9-06DA-4470-9B79-AA9C821766B0}"/>
    <pc:docChg chg="modSld">
      <pc:chgData name="Valle, Joe" userId="S::jvalle58@gwu.edu::af850d19-3bc5-4ea3-86c9-9badfddc02ec" providerId="AD" clId="Web-{FE4E53E9-06DA-4470-9B79-AA9C821766B0}" dt="2020-10-27T17:31:50.906" v="1" actId="20577"/>
      <pc:docMkLst>
        <pc:docMk/>
      </pc:docMkLst>
      <pc:sldChg chg="modSp">
        <pc:chgData name="Valle, Joe" userId="S::jvalle58@gwu.edu::af850d19-3bc5-4ea3-86c9-9badfddc02ec" providerId="AD" clId="Web-{FE4E53E9-06DA-4470-9B79-AA9C821766B0}" dt="2020-10-27T17:31:50.906" v="1" actId="20577"/>
        <pc:sldMkLst>
          <pc:docMk/>
          <pc:sldMk cId="1689818232" sldId="291"/>
        </pc:sldMkLst>
        <pc:spChg chg="mod">
          <ac:chgData name="Valle, Joe" userId="S::jvalle58@gwu.edu::af850d19-3bc5-4ea3-86c9-9badfddc02ec" providerId="AD" clId="Web-{FE4E53E9-06DA-4470-9B79-AA9C821766B0}" dt="2020-10-27T17:31:50.906" v="1" actId="20577"/>
          <ac:spMkLst>
            <pc:docMk/>
            <pc:sldMk cId="1689818232" sldId="291"/>
            <ac:spMk id="2" creationId="{B19E1B3C-1276-4C12-A6E0-1CDD53327B15}"/>
          </ac:spMkLst>
        </pc:spChg>
      </pc:sldChg>
    </pc:docChg>
  </pc:docChgLst>
  <pc:docChgLst>
    <pc:chgData name="Teinfalt, Lydia" userId="S::lteinfalt@gwu.edu::e99ab43c-f24f-4f7c-b8ca-88c17bdf844d" providerId="AD" clId="Web-{660BBD34-7151-43CB-857E-C3EE7BE6E595}"/>
    <pc:docChg chg="modSld">
      <pc:chgData name="Teinfalt, Lydia" userId="S::lteinfalt@gwu.edu::e99ab43c-f24f-4f7c-b8ca-88c17bdf844d" providerId="AD" clId="Web-{660BBD34-7151-43CB-857E-C3EE7BE6E595}" dt="2020-10-26T11:28:47.036" v="2" actId="20577"/>
      <pc:docMkLst>
        <pc:docMk/>
      </pc:docMkLst>
      <pc:sldChg chg="modSp">
        <pc:chgData name="Teinfalt, Lydia" userId="S::lteinfalt@gwu.edu::e99ab43c-f24f-4f7c-b8ca-88c17bdf844d" providerId="AD" clId="Web-{660BBD34-7151-43CB-857E-C3EE7BE6E595}" dt="2020-10-26T11:28:47.036" v="2" actId="20577"/>
        <pc:sldMkLst>
          <pc:docMk/>
          <pc:sldMk cId="1645653227" sldId="258"/>
        </pc:sldMkLst>
        <pc:spChg chg="mod">
          <ac:chgData name="Teinfalt, Lydia" userId="S::lteinfalt@gwu.edu::e99ab43c-f24f-4f7c-b8ca-88c17bdf844d" providerId="AD" clId="Web-{660BBD34-7151-43CB-857E-C3EE7BE6E595}" dt="2020-10-26T11:28:47.036" v="2" actId="20577"/>
          <ac:spMkLst>
            <pc:docMk/>
            <pc:sldMk cId="1645653227" sldId="258"/>
            <ac:spMk id="2" creationId="{3FE49D76-4C0D-4D5C-9203-83E0F59F4CE9}"/>
          </ac:spMkLst>
        </pc:spChg>
      </pc:sldChg>
    </pc:docChg>
  </pc:docChgLst>
  <pc:docChgLst>
    <pc:chgData name="Teinfalt, Lydia" userId="S::lteinfalt@gwu.edu::e99ab43c-f24f-4f7c-b8ca-88c17bdf844d" providerId="AD" clId="Web-{EC0707D6-3541-4343-BAB1-8440C55D8563}"/>
    <pc:docChg chg="modSld">
      <pc:chgData name="Teinfalt, Lydia" userId="S::lteinfalt@gwu.edu::e99ab43c-f24f-4f7c-b8ca-88c17bdf844d" providerId="AD" clId="Web-{EC0707D6-3541-4343-BAB1-8440C55D8563}" dt="2020-10-22T14:37:22.848" v="70" actId="20577"/>
      <pc:docMkLst>
        <pc:docMk/>
      </pc:docMkLst>
      <pc:sldChg chg="modSp">
        <pc:chgData name="Teinfalt, Lydia" userId="S::lteinfalt@gwu.edu::e99ab43c-f24f-4f7c-b8ca-88c17bdf844d" providerId="AD" clId="Web-{EC0707D6-3541-4343-BAB1-8440C55D8563}" dt="2020-10-22T14:37:22.848" v="70" actId="20577"/>
        <pc:sldMkLst>
          <pc:docMk/>
          <pc:sldMk cId="1299655453" sldId="260"/>
        </pc:sldMkLst>
        <pc:spChg chg="mod">
          <ac:chgData name="Teinfalt, Lydia" userId="S::lteinfalt@gwu.edu::e99ab43c-f24f-4f7c-b8ca-88c17bdf844d" providerId="AD" clId="Web-{EC0707D6-3541-4343-BAB1-8440C55D8563}" dt="2020-10-22T14:37:22.848" v="70" actId="20577"/>
          <ac:spMkLst>
            <pc:docMk/>
            <pc:sldMk cId="1299655453" sldId="260"/>
            <ac:spMk id="2" creationId="{3103FC33-8021-4FE4-8CFA-3E6E4421F279}"/>
          </ac:spMkLst>
        </pc:spChg>
      </pc:sldChg>
    </pc:docChg>
  </pc:docChgLst>
  <pc:docChgLst>
    <pc:chgData name="Valle, Joe" userId="S::jvalle58@gwu.edu::af850d19-3bc5-4ea3-86c9-9badfddc02ec" providerId="AD" clId="Web-{CD36E939-7447-4DC9-9EF1-CE60A51CCD17}"/>
    <pc:docChg chg="modSld">
      <pc:chgData name="Valle, Joe" userId="S::jvalle58@gwu.edu::af850d19-3bc5-4ea3-86c9-9badfddc02ec" providerId="AD" clId="Web-{CD36E939-7447-4DC9-9EF1-CE60A51CCD17}" dt="2020-10-22T03:37:15.347" v="77" actId="20577"/>
      <pc:docMkLst>
        <pc:docMk/>
      </pc:docMkLst>
      <pc:sldChg chg="modSp">
        <pc:chgData name="Valle, Joe" userId="S::jvalle58@gwu.edu::af850d19-3bc5-4ea3-86c9-9badfddc02ec" providerId="AD" clId="Web-{CD36E939-7447-4DC9-9EF1-CE60A51CCD17}" dt="2020-10-22T03:37:15.347" v="77" actId="20577"/>
        <pc:sldMkLst>
          <pc:docMk/>
          <pc:sldMk cId="141003388" sldId="259"/>
        </pc:sldMkLst>
        <pc:spChg chg="mod">
          <ac:chgData name="Valle, Joe" userId="S::jvalle58@gwu.edu::af850d19-3bc5-4ea3-86c9-9badfddc02ec" providerId="AD" clId="Web-{CD36E939-7447-4DC9-9EF1-CE60A51CCD17}" dt="2020-10-22T03:37:15.347" v="77" actId="20577"/>
          <ac:spMkLst>
            <pc:docMk/>
            <pc:sldMk cId="141003388" sldId="259"/>
            <ac:spMk id="2" creationId="{0DF02D54-9B6E-4767-85C7-4F860D8EDC62}"/>
          </ac:spMkLst>
        </pc:spChg>
      </pc:sldChg>
      <pc:sldChg chg="modSp">
        <pc:chgData name="Valle, Joe" userId="S::jvalle58@gwu.edu::af850d19-3bc5-4ea3-86c9-9badfddc02ec" providerId="AD" clId="Web-{CD36E939-7447-4DC9-9EF1-CE60A51CCD17}" dt="2020-10-22T03:36:28.002" v="51" actId="14100"/>
        <pc:sldMkLst>
          <pc:docMk/>
          <pc:sldMk cId="731758918" sldId="270"/>
        </pc:sldMkLst>
        <pc:spChg chg="mod">
          <ac:chgData name="Valle, Joe" userId="S::jvalle58@gwu.edu::af850d19-3bc5-4ea3-86c9-9badfddc02ec" providerId="AD" clId="Web-{CD36E939-7447-4DC9-9EF1-CE60A51CCD17}" dt="2020-10-22T03:36:28.002" v="51" actId="14100"/>
          <ac:spMkLst>
            <pc:docMk/>
            <pc:sldMk cId="731758918" sldId="270"/>
            <ac:spMk id="2" creationId="{609ADF2F-EA86-4D18-AC0C-CE8925116450}"/>
          </ac:spMkLst>
        </pc:spChg>
      </pc:sldChg>
    </pc:docChg>
  </pc:docChgLst>
  <pc:docChgLst>
    <pc:chgData name="Teinfalt, Lydia" userId="S::lteinfalt@gwu.edu::e99ab43c-f24f-4f7c-b8ca-88c17bdf844d" providerId="AD" clId="Web-{B41A7163-189D-4F32-9797-8591D1A31E45}"/>
    <pc:docChg chg="modSld">
      <pc:chgData name="Teinfalt, Lydia" userId="S::lteinfalt@gwu.edu::e99ab43c-f24f-4f7c-b8ca-88c17bdf844d" providerId="AD" clId="Web-{B41A7163-189D-4F32-9797-8591D1A31E45}" dt="2020-11-13T00:05:29.732" v="65" actId="1076"/>
      <pc:docMkLst>
        <pc:docMk/>
      </pc:docMkLst>
      <pc:sldChg chg="addSp delSp modSp mod modClrScheme chgLayout">
        <pc:chgData name="Teinfalt, Lydia" userId="S::lteinfalt@gwu.edu::e99ab43c-f24f-4f7c-b8ca-88c17bdf844d" providerId="AD" clId="Web-{B41A7163-189D-4F32-9797-8591D1A31E45}" dt="2020-11-13T00:05:29.732" v="65" actId="1076"/>
        <pc:sldMkLst>
          <pc:docMk/>
          <pc:sldMk cId="1299655453" sldId="260"/>
        </pc:sldMkLst>
        <pc:spChg chg="mod ord">
          <ac:chgData name="Teinfalt, Lydia" userId="S::lteinfalt@gwu.edu::e99ab43c-f24f-4f7c-b8ca-88c17bdf844d" providerId="AD" clId="Web-{B41A7163-189D-4F32-9797-8591D1A31E45}" dt="2020-11-13T00:05:29.732" v="65" actId="1076"/>
          <ac:spMkLst>
            <pc:docMk/>
            <pc:sldMk cId="1299655453" sldId="260"/>
            <ac:spMk id="2" creationId="{3103FC33-8021-4FE4-8CFA-3E6E4421F279}"/>
          </ac:spMkLst>
        </pc:spChg>
        <pc:spChg chg="mod ord">
          <ac:chgData name="Teinfalt, Lydia" userId="S::lteinfalt@gwu.edu::e99ab43c-f24f-4f7c-b8ca-88c17bdf844d" providerId="AD" clId="Web-{B41A7163-189D-4F32-9797-8591D1A31E45}" dt="2020-11-12T23:58:05.456" v="37" actId="1076"/>
          <ac:spMkLst>
            <pc:docMk/>
            <pc:sldMk cId="1299655453" sldId="260"/>
            <ac:spMk id="3" creationId="{D6423C78-B799-4F73-AB15-3162A433F865}"/>
          </ac:spMkLst>
        </pc:spChg>
        <pc:spChg chg="add del mod ord">
          <ac:chgData name="Teinfalt, Lydia" userId="S::lteinfalt@gwu.edu::e99ab43c-f24f-4f7c-b8ca-88c17bdf844d" providerId="AD" clId="Web-{B41A7163-189D-4F32-9797-8591D1A31E45}" dt="2020-11-12T23:56:24.610" v="1"/>
          <ac:spMkLst>
            <pc:docMk/>
            <pc:sldMk cId="1299655453" sldId="260"/>
            <ac:spMk id="5" creationId="{63E023D4-4AB2-4701-AA75-0A1FB19812E2}"/>
          </ac:spMkLst>
        </pc:spChg>
        <pc:spChg chg="add del mod ord">
          <ac:chgData name="Teinfalt, Lydia" userId="S::lteinfalt@gwu.edu::e99ab43c-f24f-4f7c-b8ca-88c17bdf844d" providerId="AD" clId="Web-{B41A7163-189D-4F32-9797-8591D1A31E45}" dt="2020-11-12T23:56:24.610" v="1"/>
          <ac:spMkLst>
            <pc:docMk/>
            <pc:sldMk cId="1299655453" sldId="260"/>
            <ac:spMk id="6" creationId="{03C16E68-B624-4C6A-92AC-3F71368EC6EA}"/>
          </ac:spMkLst>
        </pc:spChg>
        <pc:spChg chg="add del mod ord">
          <ac:chgData name="Teinfalt, Lydia" userId="S::lteinfalt@gwu.edu::e99ab43c-f24f-4f7c-b8ca-88c17bdf844d" providerId="AD" clId="Web-{B41A7163-189D-4F32-9797-8591D1A31E45}" dt="2020-11-12T23:56:24.610" v="1"/>
          <ac:spMkLst>
            <pc:docMk/>
            <pc:sldMk cId="1299655453" sldId="260"/>
            <ac:spMk id="7" creationId="{6755FC4D-BAD0-42BC-9B0A-0FD8B2041C45}"/>
          </ac:spMkLst>
        </pc:spChg>
        <pc:spChg chg="add mod ord">
          <ac:chgData name="Teinfalt, Lydia" userId="S::lteinfalt@gwu.edu::e99ab43c-f24f-4f7c-b8ca-88c17bdf844d" providerId="AD" clId="Web-{B41A7163-189D-4F32-9797-8591D1A31E45}" dt="2020-11-12T23:57:57.377" v="36" actId="1076"/>
          <ac:spMkLst>
            <pc:docMk/>
            <pc:sldMk cId="1299655453" sldId="260"/>
            <ac:spMk id="8" creationId="{571160C0-2094-41C8-832E-AA60800ECF9F}"/>
          </ac:spMkLst>
        </pc:spChg>
      </pc:sldChg>
    </pc:docChg>
  </pc:docChgLst>
  <pc:docChgLst>
    <pc:chgData name="Valle, Joe" userId="S::jvalle58@gwu.edu::af850d19-3bc5-4ea3-86c9-9badfddc02ec" providerId="AD" clId="Web-{F68248B1-AB00-46B3-997E-012D46F7138E}"/>
    <pc:docChg chg="addSld delSld modSld">
      <pc:chgData name="Valle, Joe" userId="S::jvalle58@gwu.edu::af850d19-3bc5-4ea3-86c9-9badfddc02ec" providerId="AD" clId="Web-{F68248B1-AB00-46B3-997E-012D46F7138E}" dt="2020-11-11T17:09:02.094" v="408" actId="20577"/>
      <pc:docMkLst>
        <pc:docMk/>
      </pc:docMkLst>
      <pc:sldChg chg="modSp">
        <pc:chgData name="Valle, Joe" userId="S::jvalle58@gwu.edu::af850d19-3bc5-4ea3-86c9-9badfddc02ec" providerId="AD" clId="Web-{F68248B1-AB00-46B3-997E-012D46F7138E}" dt="2020-11-11T16:53:07.601" v="309" actId="14100"/>
        <pc:sldMkLst>
          <pc:docMk/>
          <pc:sldMk cId="141003388" sldId="259"/>
        </pc:sldMkLst>
        <pc:spChg chg="mod">
          <ac:chgData name="Valle, Joe" userId="S::jvalle58@gwu.edu::af850d19-3bc5-4ea3-86c9-9badfddc02ec" providerId="AD" clId="Web-{F68248B1-AB00-46B3-997E-012D46F7138E}" dt="2020-11-11T16:53:07.601" v="309" actId="14100"/>
          <ac:spMkLst>
            <pc:docMk/>
            <pc:sldMk cId="141003388" sldId="259"/>
            <ac:spMk id="3" creationId="{39E41E0F-8B6B-414D-B197-61712DB89B3D}"/>
          </ac:spMkLst>
        </pc:spChg>
      </pc:sldChg>
      <pc:sldChg chg="addSp delSp modSp del">
        <pc:chgData name="Valle, Joe" userId="S::jvalle58@gwu.edu::af850d19-3bc5-4ea3-86c9-9badfddc02ec" providerId="AD" clId="Web-{F68248B1-AB00-46B3-997E-012D46F7138E}" dt="2020-11-11T17:08:19.358" v="405"/>
        <pc:sldMkLst>
          <pc:docMk/>
          <pc:sldMk cId="1202614114" sldId="267"/>
        </pc:sldMkLst>
        <pc:spChg chg="mod">
          <ac:chgData name="Valle, Joe" userId="S::jvalle58@gwu.edu::af850d19-3bc5-4ea3-86c9-9badfddc02ec" providerId="AD" clId="Web-{F68248B1-AB00-46B3-997E-012D46F7138E}" dt="2020-11-11T16:45:41.886" v="48" actId="20577"/>
          <ac:spMkLst>
            <pc:docMk/>
            <pc:sldMk cId="1202614114" sldId="267"/>
            <ac:spMk id="2" creationId="{AEFD3667-BABD-41C5-9700-7D9F4E279B9F}"/>
          </ac:spMkLst>
        </pc:spChg>
        <pc:spChg chg="mod">
          <ac:chgData name="Valle, Joe" userId="S::jvalle58@gwu.edu::af850d19-3bc5-4ea3-86c9-9badfddc02ec" providerId="AD" clId="Web-{F68248B1-AB00-46B3-997E-012D46F7138E}" dt="2020-11-11T16:44:25.525" v="22" actId="1076"/>
          <ac:spMkLst>
            <pc:docMk/>
            <pc:sldMk cId="1202614114" sldId="267"/>
            <ac:spMk id="3" creationId="{C8023634-9DC4-4BBB-A02B-8313E27B9BEB}"/>
          </ac:spMkLst>
        </pc:spChg>
        <pc:spChg chg="mod">
          <ac:chgData name="Valle, Joe" userId="S::jvalle58@gwu.edu::af850d19-3bc5-4ea3-86c9-9badfddc02ec" providerId="AD" clId="Web-{F68248B1-AB00-46B3-997E-012D46F7138E}" dt="2020-11-11T17:07:11.153" v="383" actId="20577"/>
          <ac:spMkLst>
            <pc:docMk/>
            <pc:sldMk cId="1202614114" sldId="267"/>
            <ac:spMk id="4" creationId="{58E0798F-46D8-4EFC-8FEA-D28A3DA93578}"/>
          </ac:spMkLst>
        </pc:spChg>
        <pc:spChg chg="add del mod">
          <ac:chgData name="Valle, Joe" userId="S::jvalle58@gwu.edu::af850d19-3bc5-4ea3-86c9-9badfddc02ec" providerId="AD" clId="Web-{F68248B1-AB00-46B3-997E-012D46F7138E}" dt="2020-11-11T16:44:47.041" v="36"/>
          <ac:spMkLst>
            <pc:docMk/>
            <pc:sldMk cId="1202614114" sldId="267"/>
            <ac:spMk id="5" creationId="{E3E3B113-BF30-4E06-AD83-E9163022007A}"/>
          </ac:spMkLst>
        </pc:spChg>
      </pc:sldChg>
      <pc:sldChg chg="modSp del">
        <pc:chgData name="Valle, Joe" userId="S::jvalle58@gwu.edu::af850d19-3bc5-4ea3-86c9-9badfddc02ec" providerId="AD" clId="Web-{F68248B1-AB00-46B3-997E-012D46F7138E}" dt="2020-11-11T17:08:21.311" v="406"/>
        <pc:sldMkLst>
          <pc:docMk/>
          <pc:sldMk cId="3019160764" sldId="268"/>
        </pc:sldMkLst>
        <pc:spChg chg="mod">
          <ac:chgData name="Valle, Joe" userId="S::jvalle58@gwu.edu::af850d19-3bc5-4ea3-86c9-9badfddc02ec" providerId="AD" clId="Web-{F68248B1-AB00-46B3-997E-012D46F7138E}" dt="2020-11-11T16:45:46.793" v="49" actId="20577"/>
          <ac:spMkLst>
            <pc:docMk/>
            <pc:sldMk cId="3019160764" sldId="268"/>
            <ac:spMk id="2" creationId="{E0C53642-26F3-4109-9A2B-5732C176F14A}"/>
          </ac:spMkLst>
        </pc:spChg>
      </pc:sldChg>
      <pc:sldChg chg="addSp delSp modSp">
        <pc:chgData name="Valle, Joe" userId="S::jvalle58@gwu.edu::af850d19-3bc5-4ea3-86c9-9badfddc02ec" providerId="AD" clId="Web-{F68248B1-AB00-46B3-997E-012D46F7138E}" dt="2020-11-11T16:50:16.534" v="308"/>
        <pc:sldMkLst>
          <pc:docMk/>
          <pc:sldMk cId="2502918180" sldId="299"/>
        </pc:sldMkLst>
        <pc:spChg chg="del">
          <ac:chgData name="Valle, Joe" userId="S::jvalle58@gwu.edu::af850d19-3bc5-4ea3-86c9-9badfddc02ec" providerId="AD" clId="Web-{F68248B1-AB00-46B3-997E-012D46F7138E}" dt="2020-11-11T16:48:29.719" v="285"/>
          <ac:spMkLst>
            <pc:docMk/>
            <pc:sldMk cId="2502918180" sldId="299"/>
            <ac:spMk id="2" creationId="{3A9BCB54-4915-4FF4-95FC-95AA312E3BD1}"/>
          </ac:spMkLst>
        </pc:spChg>
        <pc:spChg chg="mod">
          <ac:chgData name="Valle, Joe" userId="S::jvalle58@gwu.edu::af850d19-3bc5-4ea3-86c9-9badfddc02ec" providerId="AD" clId="Web-{F68248B1-AB00-46B3-997E-012D46F7138E}" dt="2020-11-11T16:50:09.331" v="307" actId="14100"/>
          <ac:spMkLst>
            <pc:docMk/>
            <pc:sldMk cId="2502918180" sldId="299"/>
            <ac:spMk id="3" creationId="{9C5F7839-F427-4813-9A45-3A431FE3F173}"/>
          </ac:spMkLst>
        </pc:spChg>
        <pc:spChg chg="del">
          <ac:chgData name="Valle, Joe" userId="S::jvalle58@gwu.edu::af850d19-3bc5-4ea3-86c9-9badfddc02ec" providerId="AD" clId="Web-{F68248B1-AB00-46B3-997E-012D46F7138E}" dt="2020-11-11T16:48:44.782" v="292"/>
          <ac:spMkLst>
            <pc:docMk/>
            <pc:sldMk cId="2502918180" sldId="299"/>
            <ac:spMk id="5" creationId="{5E376CA2-0BBF-4776-841C-DDFB454722EF}"/>
          </ac:spMkLst>
        </pc:spChg>
        <pc:spChg chg="del">
          <ac:chgData name="Valle, Joe" userId="S::jvalle58@gwu.edu::af850d19-3bc5-4ea3-86c9-9badfddc02ec" providerId="AD" clId="Web-{F68248B1-AB00-46B3-997E-012D46F7138E}" dt="2020-11-11T16:48:37.813" v="288"/>
          <ac:spMkLst>
            <pc:docMk/>
            <pc:sldMk cId="2502918180" sldId="299"/>
            <ac:spMk id="6" creationId="{66BC4FBD-CAC2-462E-B521-96404251129B}"/>
          </ac:spMkLst>
        </pc:spChg>
        <pc:spChg chg="add del mod">
          <ac:chgData name="Valle, Joe" userId="S::jvalle58@gwu.edu::af850d19-3bc5-4ea3-86c9-9badfddc02ec" providerId="AD" clId="Web-{F68248B1-AB00-46B3-997E-012D46F7138E}" dt="2020-11-11T16:48:31.859" v="286"/>
          <ac:spMkLst>
            <pc:docMk/>
            <pc:sldMk cId="2502918180" sldId="299"/>
            <ac:spMk id="8" creationId="{6C5E48D2-C107-47BE-A868-2B27602DE5F6}"/>
          </ac:spMkLst>
        </pc:spChg>
        <pc:spChg chg="del">
          <ac:chgData name="Valle, Joe" userId="S::jvalle58@gwu.edu::af850d19-3bc5-4ea3-86c9-9badfddc02ec" providerId="AD" clId="Web-{F68248B1-AB00-46B3-997E-012D46F7138E}" dt="2020-11-11T16:48:27.453" v="284"/>
          <ac:spMkLst>
            <pc:docMk/>
            <pc:sldMk cId="2502918180" sldId="299"/>
            <ac:spMk id="10" creationId="{769CAD2D-7EEF-4923-92C3-43D25837001D}"/>
          </ac:spMkLst>
        </pc:spChg>
        <pc:spChg chg="add del mod">
          <ac:chgData name="Valle, Joe" userId="S::jvalle58@gwu.edu::af850d19-3bc5-4ea3-86c9-9badfddc02ec" providerId="AD" clId="Web-{F68248B1-AB00-46B3-997E-012D46F7138E}" dt="2020-11-11T16:48:34" v="287"/>
          <ac:spMkLst>
            <pc:docMk/>
            <pc:sldMk cId="2502918180" sldId="299"/>
            <ac:spMk id="11" creationId="{9ACE5357-872F-472D-BB98-D6B8617D9A44}"/>
          </ac:spMkLst>
        </pc:spChg>
        <pc:spChg chg="add del mod">
          <ac:chgData name="Valle, Joe" userId="S::jvalle58@gwu.edu::af850d19-3bc5-4ea3-86c9-9badfddc02ec" providerId="AD" clId="Web-{F68248B1-AB00-46B3-997E-012D46F7138E}" dt="2020-11-11T16:48:42.516" v="291"/>
          <ac:spMkLst>
            <pc:docMk/>
            <pc:sldMk cId="2502918180" sldId="299"/>
            <ac:spMk id="13" creationId="{3D4E7C85-5983-4366-BE11-CA3BD4275EE8}"/>
          </ac:spMkLst>
        </pc:spChg>
        <pc:spChg chg="add del mod">
          <ac:chgData name="Valle, Joe" userId="S::jvalle58@gwu.edu::af850d19-3bc5-4ea3-86c9-9badfddc02ec" providerId="AD" clId="Web-{F68248B1-AB00-46B3-997E-012D46F7138E}" dt="2020-11-11T16:48:47.751" v="294"/>
          <ac:spMkLst>
            <pc:docMk/>
            <pc:sldMk cId="2502918180" sldId="299"/>
            <ac:spMk id="15" creationId="{7D21D63E-07DD-4CD3-9BA0-B5F17B678167}"/>
          </ac:spMkLst>
        </pc:spChg>
        <pc:graphicFrameChg chg="add mod modGraphic">
          <ac:chgData name="Valle, Joe" userId="S::jvalle58@gwu.edu::af850d19-3bc5-4ea3-86c9-9badfddc02ec" providerId="AD" clId="Web-{F68248B1-AB00-46B3-997E-012D46F7138E}" dt="2020-11-11T16:50:16.534" v="308"/>
          <ac:graphicFrameMkLst>
            <pc:docMk/>
            <pc:sldMk cId="2502918180" sldId="299"/>
            <ac:graphicFrameMk id="4" creationId="{DDC8ECCC-894E-4552-904A-39240597D6C6}"/>
          </ac:graphicFrameMkLst>
        </pc:graphicFrameChg>
      </pc:sldChg>
      <pc:sldChg chg="addSp modSp new">
        <pc:chgData name="Valle, Joe" userId="S::jvalle58@gwu.edu::af850d19-3bc5-4ea3-86c9-9badfddc02ec" providerId="AD" clId="Web-{F68248B1-AB00-46B3-997E-012D46F7138E}" dt="2020-11-11T17:09:02.094" v="408" actId="20577"/>
        <pc:sldMkLst>
          <pc:docMk/>
          <pc:sldMk cId="1544738041" sldId="305"/>
        </pc:sldMkLst>
        <pc:spChg chg="mod">
          <ac:chgData name="Valle, Joe" userId="S::jvalle58@gwu.edu::af850d19-3bc5-4ea3-86c9-9badfddc02ec" providerId="AD" clId="Web-{F68248B1-AB00-46B3-997E-012D46F7138E}" dt="2020-11-11T17:05:33.885" v="355" actId="14100"/>
          <ac:spMkLst>
            <pc:docMk/>
            <pc:sldMk cId="1544738041" sldId="305"/>
            <ac:spMk id="2" creationId="{6DEAD883-FEAF-4316-B12D-30CE8C350EA5}"/>
          </ac:spMkLst>
        </pc:spChg>
        <pc:spChg chg="mod">
          <ac:chgData name="Valle, Joe" userId="S::jvalle58@gwu.edu::af850d19-3bc5-4ea3-86c9-9badfddc02ec" providerId="AD" clId="Web-{F68248B1-AB00-46B3-997E-012D46F7138E}" dt="2020-11-11T17:05:27.463" v="354" actId="1076"/>
          <ac:spMkLst>
            <pc:docMk/>
            <pc:sldMk cId="1544738041" sldId="305"/>
            <ac:spMk id="3" creationId="{743BD925-65C3-402E-BE33-2578720350E1}"/>
          </ac:spMkLst>
        </pc:spChg>
        <pc:spChg chg="mod">
          <ac:chgData name="Valle, Joe" userId="S::jvalle58@gwu.edu::af850d19-3bc5-4ea3-86c9-9badfddc02ec" providerId="AD" clId="Web-{F68248B1-AB00-46B3-997E-012D46F7138E}" dt="2020-11-11T17:05:42.417" v="357" actId="14100"/>
          <ac:spMkLst>
            <pc:docMk/>
            <pc:sldMk cId="1544738041" sldId="305"/>
            <ac:spMk id="4" creationId="{546BAC80-C272-4EF9-AB1E-41E63D212EFF}"/>
          </ac:spMkLst>
        </pc:spChg>
        <pc:spChg chg="mod">
          <ac:chgData name="Valle, Joe" userId="S::jvalle58@gwu.edu::af850d19-3bc5-4ea3-86c9-9badfddc02ec" providerId="AD" clId="Web-{F68248B1-AB00-46B3-997E-012D46F7138E}" dt="2020-11-11T17:05:23.994" v="353" actId="1076"/>
          <ac:spMkLst>
            <pc:docMk/>
            <pc:sldMk cId="1544738041" sldId="305"/>
            <ac:spMk id="5" creationId="{ACC60785-31C7-4368-80C5-1242521A24FB}"/>
          </ac:spMkLst>
        </pc:spChg>
        <pc:spChg chg="mod">
          <ac:chgData name="Valle, Joe" userId="S::jvalle58@gwu.edu::af850d19-3bc5-4ea3-86c9-9badfddc02ec" providerId="AD" clId="Web-{F68248B1-AB00-46B3-997E-012D46F7138E}" dt="2020-11-11T17:09:02.094" v="408" actId="20577"/>
          <ac:spMkLst>
            <pc:docMk/>
            <pc:sldMk cId="1544738041" sldId="305"/>
            <ac:spMk id="6" creationId="{9AB1F7F9-E1BF-4ECD-9FA8-4C29AC16FF03}"/>
          </ac:spMkLst>
        </pc:spChg>
        <pc:spChg chg="add mod">
          <ac:chgData name="Valle, Joe" userId="S::jvalle58@gwu.edu::af850d19-3bc5-4ea3-86c9-9badfddc02ec" providerId="AD" clId="Web-{F68248B1-AB00-46B3-997E-012D46F7138E}" dt="2020-11-11T17:07:59.233" v="404" actId="14100"/>
          <ac:spMkLst>
            <pc:docMk/>
            <pc:sldMk cId="1544738041" sldId="305"/>
            <ac:spMk id="8" creationId="{334158ED-3C09-4DAF-8FA8-4C4ED00A26B7}"/>
          </ac:spMkLst>
        </pc:spChg>
      </pc:sldChg>
    </pc:docChg>
  </pc:docChgLst>
  <pc:docChgLst>
    <pc:chgData name="Vij, Natasha" userId="S::natashavij@gwu.edu::6040b9dc-33bc-4658-809c-b493158fca40" providerId="AD" clId="Web-{98622ADB-30AC-4184-BFCC-DFDB2F29AD79}"/>
    <pc:docChg chg="addSld modSld">
      <pc:chgData name="Vij, Natasha" userId="S::natashavij@gwu.edu::6040b9dc-33bc-4658-809c-b493158fca40" providerId="AD" clId="Web-{98622ADB-30AC-4184-BFCC-DFDB2F29AD79}" dt="2020-12-01T19:35:40.611" v="19" actId="14100"/>
      <pc:docMkLst>
        <pc:docMk/>
      </pc:docMkLst>
      <pc:sldChg chg="delSp modSp">
        <pc:chgData name="Vij, Natasha" userId="S::natashavij@gwu.edu::6040b9dc-33bc-4658-809c-b493158fca40" providerId="AD" clId="Web-{98622ADB-30AC-4184-BFCC-DFDB2F29AD79}" dt="2020-12-01T19:35:18.985" v="15" actId="14100"/>
        <pc:sldMkLst>
          <pc:docMk/>
          <pc:sldMk cId="3831849662" sldId="283"/>
        </pc:sldMkLst>
        <pc:spChg chg="mod">
          <ac:chgData name="Vij, Natasha" userId="S::natashavij@gwu.edu::6040b9dc-33bc-4658-809c-b493158fca40" providerId="AD" clId="Web-{98622ADB-30AC-4184-BFCC-DFDB2F29AD79}" dt="2020-12-01T19:34:25.748" v="2" actId="20577"/>
          <ac:spMkLst>
            <pc:docMk/>
            <pc:sldMk cId="3831849662" sldId="283"/>
            <ac:spMk id="3" creationId="{78010009-BD99-42C6-BCB6-37B9C4FEC425}"/>
          </ac:spMkLst>
        </pc:spChg>
        <pc:picChg chg="del">
          <ac:chgData name="Vij, Natasha" userId="S::natashavij@gwu.edu::6040b9dc-33bc-4658-809c-b493158fca40" providerId="AD" clId="Web-{98622ADB-30AC-4184-BFCC-DFDB2F29AD79}" dt="2020-12-01T19:34:31.920" v="5"/>
          <ac:picMkLst>
            <pc:docMk/>
            <pc:sldMk cId="3831849662" sldId="283"/>
            <ac:picMk id="5" creationId="{C08D9A44-102E-4ECF-ACEA-9FE56F5EDECF}"/>
          </ac:picMkLst>
        </pc:picChg>
        <pc:picChg chg="mod">
          <ac:chgData name="Vij, Natasha" userId="S::natashavij@gwu.edu::6040b9dc-33bc-4658-809c-b493158fca40" providerId="AD" clId="Web-{98622ADB-30AC-4184-BFCC-DFDB2F29AD79}" dt="2020-12-01T19:35:18.985" v="15" actId="14100"/>
          <ac:picMkLst>
            <pc:docMk/>
            <pc:sldMk cId="3831849662" sldId="283"/>
            <ac:picMk id="8" creationId="{BEF52C37-EDA3-4E6F-B961-2C8023DDCABA}"/>
          </ac:picMkLst>
        </pc:picChg>
      </pc:sldChg>
      <pc:sldChg chg="modSp">
        <pc:chgData name="Vij, Natasha" userId="S::natashavij@gwu.edu::6040b9dc-33bc-4658-809c-b493158fca40" providerId="AD" clId="Web-{98622ADB-30AC-4184-BFCC-DFDB2F29AD79}" dt="2020-12-01T19:35:40.611" v="19" actId="14100"/>
        <pc:sldMkLst>
          <pc:docMk/>
          <pc:sldMk cId="3990591980" sldId="286"/>
        </pc:sldMkLst>
        <pc:picChg chg="mod">
          <ac:chgData name="Vij, Natasha" userId="S::natashavij@gwu.edu::6040b9dc-33bc-4658-809c-b493158fca40" providerId="AD" clId="Web-{98622ADB-30AC-4184-BFCC-DFDB2F29AD79}" dt="2020-12-01T19:35:34.970" v="18" actId="14100"/>
          <ac:picMkLst>
            <pc:docMk/>
            <pc:sldMk cId="3990591980" sldId="286"/>
            <ac:picMk id="4" creationId="{096D0675-5B40-4AD8-BB0C-C81C9351E56B}"/>
          </ac:picMkLst>
        </pc:picChg>
        <pc:picChg chg="mod">
          <ac:chgData name="Vij, Natasha" userId="S::natashavij@gwu.edu::6040b9dc-33bc-4658-809c-b493158fca40" providerId="AD" clId="Web-{98622ADB-30AC-4184-BFCC-DFDB2F29AD79}" dt="2020-12-01T19:35:40.611" v="19" actId="14100"/>
          <ac:picMkLst>
            <pc:docMk/>
            <pc:sldMk cId="3990591980" sldId="286"/>
            <ac:picMk id="5" creationId="{A866F20C-4B64-4E54-A813-DABC2D766F5C}"/>
          </ac:picMkLst>
        </pc:picChg>
      </pc:sldChg>
      <pc:sldChg chg="addSp delSp modSp new">
        <pc:chgData name="Vij, Natasha" userId="S::natashavij@gwu.edu::6040b9dc-33bc-4658-809c-b493158fca40" providerId="AD" clId="Web-{98622ADB-30AC-4184-BFCC-DFDB2F29AD79}" dt="2020-12-01T19:35:02.468" v="13"/>
        <pc:sldMkLst>
          <pc:docMk/>
          <pc:sldMk cId="4289319398" sldId="306"/>
        </pc:sldMkLst>
        <pc:spChg chg="del">
          <ac:chgData name="Vij, Natasha" userId="S::natashavij@gwu.edu::6040b9dc-33bc-4658-809c-b493158fca40" providerId="AD" clId="Web-{98622ADB-30AC-4184-BFCC-DFDB2F29AD79}" dt="2020-12-01T19:34:41.936" v="9"/>
          <ac:spMkLst>
            <pc:docMk/>
            <pc:sldMk cId="4289319398" sldId="306"/>
            <ac:spMk id="2" creationId="{2C197654-E544-401E-9CA8-2ECEB2FBDA1A}"/>
          </ac:spMkLst>
        </pc:spChg>
        <pc:spChg chg="mod">
          <ac:chgData name="Vij, Natasha" userId="S::natashavij@gwu.edu::6040b9dc-33bc-4658-809c-b493158fca40" providerId="AD" clId="Web-{98622ADB-30AC-4184-BFCC-DFDB2F29AD79}" dt="2020-12-01T19:34:28.654" v="4" actId="20577"/>
          <ac:spMkLst>
            <pc:docMk/>
            <pc:sldMk cId="4289319398" sldId="306"/>
            <ac:spMk id="3" creationId="{FDDAB5A9-1103-4F3D-8CF7-B2CDEF9B82A8}"/>
          </ac:spMkLst>
        </pc:spChg>
        <pc:graphicFrameChg chg="add">
          <ac:chgData name="Vij, Natasha" userId="S::natashavij@gwu.edu::6040b9dc-33bc-4658-809c-b493158fca40" providerId="AD" clId="Web-{98622ADB-30AC-4184-BFCC-DFDB2F29AD79}" dt="2020-12-01T19:35:02.468" v="13"/>
          <ac:graphicFrameMkLst>
            <pc:docMk/>
            <pc:sldMk cId="4289319398" sldId="306"/>
            <ac:graphicFrameMk id="6" creationId="{47D0CC5C-E502-4574-8AB6-E28A87DB1A65}"/>
          </ac:graphicFrameMkLst>
        </pc:graphicFrameChg>
        <pc:picChg chg="add mod ord">
          <ac:chgData name="Vij, Natasha" userId="S::natashavij@gwu.edu::6040b9dc-33bc-4658-809c-b493158fca40" providerId="AD" clId="Web-{98622ADB-30AC-4184-BFCC-DFDB2F29AD79}" dt="2020-12-01T19:34:50.561" v="12" actId="14100"/>
          <ac:picMkLst>
            <pc:docMk/>
            <pc:sldMk cId="4289319398" sldId="306"/>
            <ac:picMk id="4" creationId="{61A2EC80-5F19-4F6D-92D2-BEB12889CCFF}"/>
          </ac:picMkLst>
        </pc:picChg>
      </pc:sldChg>
    </pc:docChg>
  </pc:docChgLst>
  <pc:docChgLst>
    <pc:chgData name="Teinfalt, Lydia" userId="S::lteinfalt@gwu.edu::e99ab43c-f24f-4f7c-b8ca-88c17bdf844d" providerId="AD" clId="Web-{E5F1268F-D195-4B58-8693-F75102691065}"/>
    <pc:docChg chg="modSld sldOrd">
      <pc:chgData name="Teinfalt, Lydia" userId="S::lteinfalt@gwu.edu::e99ab43c-f24f-4f7c-b8ca-88c17bdf844d" providerId="AD" clId="Web-{E5F1268F-D195-4B58-8693-F75102691065}" dt="2020-11-06T18:24:04.268" v="62" actId="1076"/>
      <pc:docMkLst>
        <pc:docMk/>
      </pc:docMkLst>
      <pc:sldChg chg="modSp">
        <pc:chgData name="Teinfalt, Lydia" userId="S::lteinfalt@gwu.edu::e99ab43c-f24f-4f7c-b8ca-88c17bdf844d" providerId="AD" clId="Web-{E5F1268F-D195-4B58-8693-F75102691065}" dt="2020-11-06T18:24:04.268" v="62" actId="1076"/>
        <pc:sldMkLst>
          <pc:docMk/>
          <pc:sldMk cId="1294916252" sldId="257"/>
        </pc:sldMkLst>
        <pc:spChg chg="mod">
          <ac:chgData name="Teinfalt, Lydia" userId="S::lteinfalt@gwu.edu::e99ab43c-f24f-4f7c-b8ca-88c17bdf844d" providerId="AD" clId="Web-{E5F1268F-D195-4B58-8693-F75102691065}" dt="2020-11-06T18:24:04.268" v="62" actId="1076"/>
          <ac:spMkLst>
            <pc:docMk/>
            <pc:sldMk cId="1294916252" sldId="257"/>
            <ac:spMk id="9" creationId="{01349A66-BE07-C14D-99B8-BB68FA592C8F}"/>
          </ac:spMkLst>
        </pc:spChg>
      </pc:sldChg>
      <pc:sldChg chg="modSp">
        <pc:chgData name="Teinfalt, Lydia" userId="S::lteinfalt@gwu.edu::e99ab43c-f24f-4f7c-b8ca-88c17bdf844d" providerId="AD" clId="Web-{E5F1268F-D195-4B58-8693-F75102691065}" dt="2020-11-06T18:18:51.386" v="10" actId="20577"/>
        <pc:sldMkLst>
          <pc:docMk/>
          <pc:sldMk cId="141003388" sldId="259"/>
        </pc:sldMkLst>
        <pc:spChg chg="mod">
          <ac:chgData name="Teinfalt, Lydia" userId="S::lteinfalt@gwu.edu::e99ab43c-f24f-4f7c-b8ca-88c17bdf844d" providerId="AD" clId="Web-{E5F1268F-D195-4B58-8693-F75102691065}" dt="2020-11-06T18:18:51.386" v="10" actId="20577"/>
          <ac:spMkLst>
            <pc:docMk/>
            <pc:sldMk cId="141003388" sldId="259"/>
            <ac:spMk id="4" creationId="{BB442CE6-6663-4FA3-8766-672F515062A2}"/>
          </ac:spMkLst>
        </pc:spChg>
      </pc:sldChg>
      <pc:sldChg chg="modSp">
        <pc:chgData name="Teinfalt, Lydia" userId="S::lteinfalt@gwu.edu::e99ab43c-f24f-4f7c-b8ca-88c17bdf844d" providerId="AD" clId="Web-{E5F1268F-D195-4B58-8693-F75102691065}" dt="2020-11-06T18:21:14.514" v="41" actId="20577"/>
        <pc:sldMkLst>
          <pc:docMk/>
          <pc:sldMk cId="1202614114" sldId="267"/>
        </pc:sldMkLst>
        <pc:spChg chg="mod">
          <ac:chgData name="Teinfalt, Lydia" userId="S::lteinfalt@gwu.edu::e99ab43c-f24f-4f7c-b8ca-88c17bdf844d" providerId="AD" clId="Web-{E5F1268F-D195-4B58-8693-F75102691065}" dt="2020-11-06T18:21:14.514" v="41" actId="20577"/>
          <ac:spMkLst>
            <pc:docMk/>
            <pc:sldMk cId="1202614114" sldId="267"/>
            <ac:spMk id="3" creationId="{C8023634-9DC4-4BBB-A02B-8313E27B9BEB}"/>
          </ac:spMkLst>
        </pc:spChg>
      </pc:sldChg>
      <pc:sldChg chg="modSp">
        <pc:chgData name="Teinfalt, Lydia" userId="S::lteinfalt@gwu.edu::e99ab43c-f24f-4f7c-b8ca-88c17bdf844d" providerId="AD" clId="Web-{E5F1268F-D195-4B58-8693-F75102691065}" dt="2020-11-06T18:22:13.641" v="44" actId="20577"/>
        <pc:sldMkLst>
          <pc:docMk/>
          <pc:sldMk cId="3019160764" sldId="268"/>
        </pc:sldMkLst>
        <pc:spChg chg="mod">
          <ac:chgData name="Teinfalt, Lydia" userId="S::lteinfalt@gwu.edu::e99ab43c-f24f-4f7c-b8ca-88c17bdf844d" providerId="AD" clId="Web-{E5F1268F-D195-4B58-8693-F75102691065}" dt="2020-11-06T18:22:13.641" v="44" actId="20577"/>
          <ac:spMkLst>
            <pc:docMk/>
            <pc:sldMk cId="3019160764" sldId="268"/>
            <ac:spMk id="3" creationId="{B5DB4E7B-50CA-431A-BE5F-ACAE911C56A0}"/>
          </ac:spMkLst>
        </pc:spChg>
      </pc:sldChg>
      <pc:sldChg chg="modSp">
        <pc:chgData name="Teinfalt, Lydia" userId="S::lteinfalt@gwu.edu::e99ab43c-f24f-4f7c-b8ca-88c17bdf844d" providerId="AD" clId="Web-{E5F1268F-D195-4B58-8693-F75102691065}" dt="2020-11-06T18:19:12.027" v="22" actId="20577"/>
        <pc:sldMkLst>
          <pc:docMk/>
          <pc:sldMk cId="731758918" sldId="270"/>
        </pc:sldMkLst>
        <pc:spChg chg="mod">
          <ac:chgData name="Teinfalt, Lydia" userId="S::lteinfalt@gwu.edu::e99ab43c-f24f-4f7c-b8ca-88c17bdf844d" providerId="AD" clId="Web-{E5F1268F-D195-4B58-8693-F75102691065}" dt="2020-11-06T18:19:12.027" v="22" actId="20577"/>
          <ac:spMkLst>
            <pc:docMk/>
            <pc:sldMk cId="731758918" sldId="270"/>
            <ac:spMk id="3" creationId="{F06A8028-D217-45BB-A0C6-1883D7514644}"/>
          </ac:spMkLst>
        </pc:spChg>
      </pc:sldChg>
      <pc:sldChg chg="modSp">
        <pc:chgData name="Teinfalt, Lydia" userId="S::lteinfalt@gwu.edu::e99ab43c-f24f-4f7c-b8ca-88c17bdf844d" providerId="AD" clId="Web-{E5F1268F-D195-4B58-8693-F75102691065}" dt="2020-11-06T18:21:29.499" v="42" actId="20577"/>
        <pc:sldMkLst>
          <pc:docMk/>
          <pc:sldMk cId="3279585992" sldId="272"/>
        </pc:sldMkLst>
        <pc:spChg chg="mod">
          <ac:chgData name="Teinfalt, Lydia" userId="S::lteinfalt@gwu.edu::e99ab43c-f24f-4f7c-b8ca-88c17bdf844d" providerId="AD" clId="Web-{E5F1268F-D195-4B58-8693-F75102691065}" dt="2020-11-06T18:21:29.499" v="42" actId="20577"/>
          <ac:spMkLst>
            <pc:docMk/>
            <pc:sldMk cId="3279585992" sldId="272"/>
            <ac:spMk id="3" creationId="{0E0C6A00-B907-46EA-B4B8-1B077450232C}"/>
          </ac:spMkLst>
        </pc:spChg>
      </pc:sldChg>
      <pc:sldChg chg="modSp">
        <pc:chgData name="Teinfalt, Lydia" userId="S::lteinfalt@gwu.edu::e99ab43c-f24f-4f7c-b8ca-88c17bdf844d" providerId="AD" clId="Web-{E5F1268F-D195-4B58-8693-F75102691065}" dt="2020-11-06T18:19:21.105" v="24" actId="20577"/>
        <pc:sldMkLst>
          <pc:docMk/>
          <pc:sldMk cId="1510547972" sldId="276"/>
        </pc:sldMkLst>
        <pc:spChg chg="mod">
          <ac:chgData name="Teinfalt, Lydia" userId="S::lteinfalt@gwu.edu::e99ab43c-f24f-4f7c-b8ca-88c17bdf844d" providerId="AD" clId="Web-{E5F1268F-D195-4B58-8693-F75102691065}" dt="2020-11-06T18:19:21.105" v="24" actId="20577"/>
          <ac:spMkLst>
            <pc:docMk/>
            <pc:sldMk cId="1510547972" sldId="276"/>
            <ac:spMk id="3" creationId="{F6CA8D2B-F090-4D87-AABB-CA65920DEDCF}"/>
          </ac:spMkLst>
        </pc:spChg>
      </pc:sldChg>
      <pc:sldChg chg="modSp">
        <pc:chgData name="Teinfalt, Lydia" userId="S::lteinfalt@gwu.edu::e99ab43c-f24f-4f7c-b8ca-88c17bdf844d" providerId="AD" clId="Web-{E5F1268F-D195-4B58-8693-F75102691065}" dt="2020-11-06T18:19:32.278" v="30" actId="20577"/>
        <pc:sldMkLst>
          <pc:docMk/>
          <pc:sldMk cId="1496055680" sldId="277"/>
        </pc:sldMkLst>
        <pc:spChg chg="mod">
          <ac:chgData name="Teinfalt, Lydia" userId="S::lteinfalt@gwu.edu::e99ab43c-f24f-4f7c-b8ca-88c17bdf844d" providerId="AD" clId="Web-{E5F1268F-D195-4B58-8693-F75102691065}" dt="2020-11-06T18:19:32.278" v="30" actId="20577"/>
          <ac:spMkLst>
            <pc:docMk/>
            <pc:sldMk cId="1496055680" sldId="277"/>
            <ac:spMk id="3" creationId="{A5EA83F8-AB1A-4C22-8DA2-1FFE9A61128B}"/>
          </ac:spMkLst>
        </pc:spChg>
      </pc:sldChg>
      <pc:sldChg chg="ord">
        <pc:chgData name="Teinfalt, Lydia" userId="S::lteinfalt@gwu.edu::e99ab43c-f24f-4f7c-b8ca-88c17bdf844d" providerId="AD" clId="Web-{E5F1268F-D195-4B58-8693-F75102691065}" dt="2020-11-06T18:13:46.785" v="1"/>
        <pc:sldMkLst>
          <pc:docMk/>
          <pc:sldMk cId="1787766539" sldId="292"/>
        </pc:sldMkLst>
      </pc:sldChg>
      <pc:sldChg chg="ord">
        <pc:chgData name="Teinfalt, Lydia" userId="S::lteinfalt@gwu.edu::e99ab43c-f24f-4f7c-b8ca-88c17bdf844d" providerId="AD" clId="Web-{E5F1268F-D195-4B58-8693-F75102691065}" dt="2020-11-06T18:13:46.785" v="0"/>
        <pc:sldMkLst>
          <pc:docMk/>
          <pc:sldMk cId="1235283498" sldId="293"/>
        </pc:sldMkLst>
      </pc:sldChg>
      <pc:sldChg chg="modSp">
        <pc:chgData name="Teinfalt, Lydia" userId="S::lteinfalt@gwu.edu::e99ab43c-f24f-4f7c-b8ca-88c17bdf844d" providerId="AD" clId="Web-{E5F1268F-D195-4B58-8693-F75102691065}" dt="2020-11-06T18:15:10.959" v="7" actId="20577"/>
        <pc:sldMkLst>
          <pc:docMk/>
          <pc:sldMk cId="2502918180" sldId="299"/>
        </pc:sldMkLst>
        <pc:spChg chg="mod">
          <ac:chgData name="Teinfalt, Lydia" userId="S::lteinfalt@gwu.edu::e99ab43c-f24f-4f7c-b8ca-88c17bdf844d" providerId="AD" clId="Web-{E5F1268F-D195-4B58-8693-F75102691065}" dt="2020-11-06T18:15:10.959" v="7" actId="20577"/>
          <ac:spMkLst>
            <pc:docMk/>
            <pc:sldMk cId="2502918180" sldId="299"/>
            <ac:spMk id="3" creationId="{9C5F7839-F427-4813-9A45-3A431FE3F173}"/>
          </ac:spMkLst>
        </pc:spChg>
      </pc:sldChg>
      <pc:sldChg chg="modSp">
        <pc:chgData name="Teinfalt, Lydia" userId="S::lteinfalt@gwu.edu::e99ab43c-f24f-4f7c-b8ca-88c17bdf844d" providerId="AD" clId="Web-{E5F1268F-D195-4B58-8693-F75102691065}" dt="2020-11-06T18:23:07.095" v="52" actId="20577"/>
        <pc:sldMkLst>
          <pc:docMk/>
          <pc:sldMk cId="1548963445" sldId="300"/>
        </pc:sldMkLst>
        <pc:spChg chg="mod">
          <ac:chgData name="Teinfalt, Lydia" userId="S::lteinfalt@gwu.edu::e99ab43c-f24f-4f7c-b8ca-88c17bdf844d" providerId="AD" clId="Web-{E5F1268F-D195-4B58-8693-F75102691065}" dt="2020-11-06T18:23:07.095" v="52" actId="20577"/>
          <ac:spMkLst>
            <pc:docMk/>
            <pc:sldMk cId="1548963445" sldId="300"/>
            <ac:spMk id="2" creationId="{0000731A-5C4D-415C-A44D-E725D075FD74}"/>
          </ac:spMkLst>
        </pc:spChg>
      </pc:sldChg>
      <pc:sldChg chg="modSp">
        <pc:chgData name="Teinfalt, Lydia" userId="S::lteinfalt@gwu.edu::e99ab43c-f24f-4f7c-b8ca-88c17bdf844d" providerId="AD" clId="Web-{E5F1268F-D195-4B58-8693-F75102691065}" dt="2020-11-06T18:23:33.049" v="61" actId="20577"/>
        <pc:sldMkLst>
          <pc:docMk/>
          <pc:sldMk cId="1637812687" sldId="302"/>
        </pc:sldMkLst>
        <pc:spChg chg="mod">
          <ac:chgData name="Teinfalt, Lydia" userId="S::lteinfalt@gwu.edu::e99ab43c-f24f-4f7c-b8ca-88c17bdf844d" providerId="AD" clId="Web-{E5F1268F-D195-4B58-8693-F75102691065}" dt="2020-11-06T18:23:33.049" v="61" actId="20577"/>
          <ac:spMkLst>
            <pc:docMk/>
            <pc:sldMk cId="1637812687" sldId="302"/>
            <ac:spMk id="3" creationId="{93B9675A-56DC-4A67-B354-55A4F5126FA9}"/>
          </ac:spMkLst>
        </pc:spChg>
      </pc:sldChg>
    </pc:docChg>
  </pc:docChgLst>
  <pc:docChgLst>
    <pc:chgData name="Valle, Joe" userId="S::jvalle58@gwu.edu::af850d19-3bc5-4ea3-86c9-9badfddc02ec" providerId="AD" clId="Web-{6CD95F40-72C3-4AE1-8D14-53F2D9A28892}"/>
    <pc:docChg chg="addSld modSld">
      <pc:chgData name="Valle, Joe" userId="S::jvalle58@gwu.edu::af850d19-3bc5-4ea3-86c9-9badfddc02ec" providerId="AD" clId="Web-{6CD95F40-72C3-4AE1-8D14-53F2D9A28892}" dt="2020-10-26T21:36:11.057" v="526" actId="20577"/>
      <pc:docMkLst>
        <pc:docMk/>
      </pc:docMkLst>
      <pc:sldChg chg="modSp">
        <pc:chgData name="Valle, Joe" userId="S::jvalle58@gwu.edu::af850d19-3bc5-4ea3-86c9-9badfddc02ec" providerId="AD" clId="Web-{6CD95F40-72C3-4AE1-8D14-53F2D9A28892}" dt="2020-10-26T21:30:13.823" v="510" actId="20577"/>
        <pc:sldMkLst>
          <pc:docMk/>
          <pc:sldMk cId="731758918" sldId="270"/>
        </pc:sldMkLst>
        <pc:spChg chg="mod">
          <ac:chgData name="Valle, Joe" userId="S::jvalle58@gwu.edu::af850d19-3bc5-4ea3-86c9-9badfddc02ec" providerId="AD" clId="Web-{6CD95F40-72C3-4AE1-8D14-53F2D9A28892}" dt="2020-10-26T21:30:13.823" v="510" actId="20577"/>
          <ac:spMkLst>
            <pc:docMk/>
            <pc:sldMk cId="731758918" sldId="270"/>
            <ac:spMk id="2" creationId="{609ADF2F-EA86-4D18-AC0C-CE8925116450}"/>
          </ac:spMkLst>
        </pc:spChg>
      </pc:sldChg>
      <pc:sldChg chg="modSp">
        <pc:chgData name="Valle, Joe" userId="S::jvalle58@gwu.edu::af850d19-3bc5-4ea3-86c9-9badfddc02ec" providerId="AD" clId="Web-{6CD95F40-72C3-4AE1-8D14-53F2D9A28892}" dt="2020-10-26T21:35:32.335" v="515" actId="20577"/>
        <pc:sldMkLst>
          <pc:docMk/>
          <pc:sldMk cId="2309783916" sldId="287"/>
        </pc:sldMkLst>
        <pc:spChg chg="mod">
          <ac:chgData name="Valle, Joe" userId="S::jvalle58@gwu.edu::af850d19-3bc5-4ea3-86c9-9badfddc02ec" providerId="AD" clId="Web-{6CD95F40-72C3-4AE1-8D14-53F2D9A28892}" dt="2020-10-26T21:35:32.335" v="515" actId="20577"/>
          <ac:spMkLst>
            <pc:docMk/>
            <pc:sldMk cId="2309783916" sldId="287"/>
            <ac:spMk id="2" creationId="{1FC06E49-7697-461F-BEF6-8DB33225D5C8}"/>
          </ac:spMkLst>
        </pc:spChg>
      </pc:sldChg>
      <pc:sldChg chg="addSp modSp">
        <pc:chgData name="Valle, Joe" userId="S::jvalle58@gwu.edu::af850d19-3bc5-4ea3-86c9-9badfddc02ec" providerId="AD" clId="Web-{6CD95F40-72C3-4AE1-8D14-53F2D9A28892}" dt="2020-10-26T21:12:57.656" v="70" actId="14100"/>
        <pc:sldMkLst>
          <pc:docMk/>
          <pc:sldMk cId="1787766539" sldId="292"/>
        </pc:sldMkLst>
        <pc:spChg chg="mod">
          <ac:chgData name="Valle, Joe" userId="S::jvalle58@gwu.edu::af850d19-3bc5-4ea3-86c9-9badfddc02ec" providerId="AD" clId="Web-{6CD95F40-72C3-4AE1-8D14-53F2D9A28892}" dt="2020-10-26T21:09:09.980" v="40" actId="20577"/>
          <ac:spMkLst>
            <pc:docMk/>
            <pc:sldMk cId="1787766539" sldId="292"/>
            <ac:spMk id="2" creationId="{C4EA9FCB-4F69-4EC6-8155-BF67B459D82F}"/>
          </ac:spMkLst>
        </pc:spChg>
        <pc:picChg chg="add mod">
          <ac:chgData name="Valle, Joe" userId="S::jvalle58@gwu.edu::af850d19-3bc5-4ea3-86c9-9badfddc02ec" providerId="AD" clId="Web-{6CD95F40-72C3-4AE1-8D14-53F2D9A28892}" dt="2020-10-26T21:12:57.656" v="70" actId="14100"/>
          <ac:picMkLst>
            <pc:docMk/>
            <pc:sldMk cId="1787766539" sldId="292"/>
            <ac:picMk id="4" creationId="{E5200050-2819-4EC2-83BA-858C63D1C5B0}"/>
          </ac:picMkLst>
        </pc:picChg>
      </pc:sldChg>
      <pc:sldChg chg="addSp modSp new">
        <pc:chgData name="Valle, Joe" userId="S::jvalle58@gwu.edu::af850d19-3bc5-4ea3-86c9-9badfddc02ec" providerId="AD" clId="Web-{6CD95F40-72C3-4AE1-8D14-53F2D9A28892}" dt="2020-10-26T21:18:01.448" v="189" actId="20577"/>
        <pc:sldMkLst>
          <pc:docMk/>
          <pc:sldMk cId="1235283498" sldId="293"/>
        </pc:sldMkLst>
        <pc:spChg chg="mod">
          <ac:chgData name="Valle, Joe" userId="S::jvalle58@gwu.edu::af850d19-3bc5-4ea3-86c9-9badfddc02ec" providerId="AD" clId="Web-{6CD95F40-72C3-4AE1-8D14-53F2D9A28892}" dt="2020-10-26T21:18:01.448" v="189" actId="20577"/>
          <ac:spMkLst>
            <pc:docMk/>
            <pc:sldMk cId="1235283498" sldId="293"/>
            <ac:spMk id="2" creationId="{F467E6FA-9359-4F33-BD30-E36B9DDB7BFF}"/>
          </ac:spMkLst>
        </pc:spChg>
        <pc:spChg chg="mod">
          <ac:chgData name="Valle, Joe" userId="S::jvalle58@gwu.edu::af850d19-3bc5-4ea3-86c9-9badfddc02ec" providerId="AD" clId="Web-{6CD95F40-72C3-4AE1-8D14-53F2D9A28892}" dt="2020-10-26T21:12:20.668" v="63" actId="20577"/>
          <ac:spMkLst>
            <pc:docMk/>
            <pc:sldMk cId="1235283498" sldId="293"/>
            <ac:spMk id="3" creationId="{6D42B245-CE3A-40E4-9D2F-C89CC280EA53}"/>
          </ac:spMkLst>
        </pc:spChg>
        <pc:picChg chg="add mod">
          <ac:chgData name="Valle, Joe" userId="S::jvalle58@gwu.edu::af850d19-3bc5-4ea3-86c9-9badfddc02ec" providerId="AD" clId="Web-{6CD95F40-72C3-4AE1-8D14-53F2D9A28892}" dt="2020-10-26T21:12:48.921" v="68" actId="14100"/>
          <ac:picMkLst>
            <pc:docMk/>
            <pc:sldMk cId="1235283498" sldId="293"/>
            <ac:picMk id="4" creationId="{E9B0EB29-3B12-4806-B053-DCB4886A2C80}"/>
          </ac:picMkLst>
        </pc:picChg>
      </pc:sldChg>
      <pc:sldChg chg="modSp new">
        <pc:chgData name="Valle, Joe" userId="S::jvalle58@gwu.edu::af850d19-3bc5-4ea3-86c9-9badfddc02ec" providerId="AD" clId="Web-{6CD95F40-72C3-4AE1-8D14-53F2D9A28892}" dt="2020-10-26T21:29:59.103" v="493" actId="20577"/>
        <pc:sldMkLst>
          <pc:docMk/>
          <pc:sldMk cId="1946332507" sldId="294"/>
        </pc:sldMkLst>
        <pc:spChg chg="mod">
          <ac:chgData name="Valle, Joe" userId="S::jvalle58@gwu.edu::af850d19-3bc5-4ea3-86c9-9badfddc02ec" providerId="AD" clId="Web-{6CD95F40-72C3-4AE1-8D14-53F2D9A28892}" dt="2020-10-26T21:29:59.103" v="493" actId="20577"/>
          <ac:spMkLst>
            <pc:docMk/>
            <pc:sldMk cId="1946332507" sldId="294"/>
            <ac:spMk id="2" creationId="{B1EC4554-4767-42C5-BB93-5D73288CB620}"/>
          </ac:spMkLst>
        </pc:spChg>
        <pc:spChg chg="mod">
          <ac:chgData name="Valle, Joe" userId="S::jvalle58@gwu.edu::af850d19-3bc5-4ea3-86c9-9badfddc02ec" providerId="AD" clId="Web-{6CD95F40-72C3-4AE1-8D14-53F2D9A28892}" dt="2020-10-26T21:14:45.962" v="136" actId="20577"/>
          <ac:spMkLst>
            <pc:docMk/>
            <pc:sldMk cId="1946332507" sldId="294"/>
            <ac:spMk id="3" creationId="{B16D9B3F-604D-468D-A96A-F6EEE583E177}"/>
          </ac:spMkLst>
        </pc:spChg>
      </pc:sldChg>
      <pc:sldChg chg="modSp new">
        <pc:chgData name="Valle, Joe" userId="S::jvalle58@gwu.edu::af850d19-3bc5-4ea3-86c9-9badfddc02ec" providerId="AD" clId="Web-{6CD95F40-72C3-4AE1-8D14-53F2D9A28892}" dt="2020-10-26T21:36:11.057" v="526" actId="20577"/>
        <pc:sldMkLst>
          <pc:docMk/>
          <pc:sldMk cId="3629592764" sldId="295"/>
        </pc:sldMkLst>
        <pc:spChg chg="mod">
          <ac:chgData name="Valle, Joe" userId="S::jvalle58@gwu.edu::af850d19-3bc5-4ea3-86c9-9badfddc02ec" providerId="AD" clId="Web-{6CD95F40-72C3-4AE1-8D14-53F2D9A28892}" dt="2020-10-26T21:36:11.057" v="526" actId="20577"/>
          <ac:spMkLst>
            <pc:docMk/>
            <pc:sldMk cId="3629592764" sldId="295"/>
            <ac:spMk id="2" creationId="{187019B6-5C5F-4898-86AF-2EBC356F6BFC}"/>
          </ac:spMkLst>
        </pc:spChg>
        <pc:spChg chg="mod">
          <ac:chgData name="Valle, Joe" userId="S::jvalle58@gwu.edu::af850d19-3bc5-4ea3-86c9-9badfddc02ec" providerId="AD" clId="Web-{6CD95F40-72C3-4AE1-8D14-53F2D9A28892}" dt="2020-10-26T21:35:23.053" v="512" actId="20577"/>
          <ac:spMkLst>
            <pc:docMk/>
            <pc:sldMk cId="3629592764" sldId="295"/>
            <ac:spMk id="3" creationId="{7474DD91-583F-4D36-930E-8947A32D4BDB}"/>
          </ac:spMkLst>
        </pc:spChg>
      </pc:sldChg>
    </pc:docChg>
  </pc:docChgLst>
  <pc:docChgLst>
    <pc:chgData name="Teinfalt, Lydia" userId="S::lteinfalt@gwu.edu::e99ab43c-f24f-4f7c-b8ca-88c17bdf844d" providerId="AD" clId="Web-{BBF9C287-9DAA-45A5-AD81-1B5350999E19}"/>
    <pc:docChg chg="modSld">
      <pc:chgData name="Teinfalt, Lydia" userId="S::lteinfalt@gwu.edu::e99ab43c-f24f-4f7c-b8ca-88c17bdf844d" providerId="AD" clId="Web-{BBF9C287-9DAA-45A5-AD81-1B5350999E19}" dt="2020-11-08T20:28:08.126" v="4" actId="20577"/>
      <pc:docMkLst>
        <pc:docMk/>
      </pc:docMkLst>
      <pc:sldChg chg="modSp">
        <pc:chgData name="Teinfalt, Lydia" userId="S::lteinfalt@gwu.edu::e99ab43c-f24f-4f7c-b8ca-88c17bdf844d" providerId="AD" clId="Web-{BBF9C287-9DAA-45A5-AD81-1B5350999E19}" dt="2020-11-08T20:28:08.126" v="4" actId="20577"/>
        <pc:sldMkLst>
          <pc:docMk/>
          <pc:sldMk cId="1548963445" sldId="300"/>
        </pc:sldMkLst>
        <pc:spChg chg="mod">
          <ac:chgData name="Teinfalt, Lydia" userId="S::lteinfalt@gwu.edu::e99ab43c-f24f-4f7c-b8ca-88c17bdf844d" providerId="AD" clId="Web-{BBF9C287-9DAA-45A5-AD81-1B5350999E19}" dt="2020-11-08T20:28:08.126" v="4" actId="20577"/>
          <ac:spMkLst>
            <pc:docMk/>
            <pc:sldMk cId="1548963445" sldId="300"/>
            <ac:spMk id="2" creationId="{0000731A-5C4D-415C-A44D-E725D075FD74}"/>
          </ac:spMkLst>
        </pc:spChg>
      </pc:sldChg>
    </pc:docChg>
  </pc:docChgLst>
  <pc:docChgLst>
    <pc:chgData name="Vij, Natasha" userId="S::natashavij@gwu.edu::6040b9dc-33bc-4658-809c-b493158fca40" providerId="AD" clId="Web-{0B67C4D7-52EB-4EF6-B2FE-1BF1F1167F72}"/>
    <pc:docChg chg="addSld delSld modSld sldOrd">
      <pc:chgData name="Vij, Natasha" userId="S::natashavij@gwu.edu::6040b9dc-33bc-4658-809c-b493158fca40" providerId="AD" clId="Web-{0B67C4D7-52EB-4EF6-B2FE-1BF1F1167F72}" dt="2020-10-25T23:52:11.635" v="89"/>
      <pc:docMkLst>
        <pc:docMk/>
      </pc:docMkLst>
      <pc:sldChg chg="ord">
        <pc:chgData name="Vij, Natasha" userId="S::natashavij@gwu.edu::6040b9dc-33bc-4658-809c-b493158fca40" providerId="AD" clId="Web-{0B67C4D7-52EB-4EF6-B2FE-1BF1F1167F72}" dt="2020-10-25T23:52:11.635" v="84"/>
        <pc:sldMkLst>
          <pc:docMk/>
          <pc:sldMk cId="1294916252" sldId="257"/>
        </pc:sldMkLst>
      </pc:sldChg>
      <pc:sldChg chg="modSp">
        <pc:chgData name="Vij, Natasha" userId="S::natashavij@gwu.edu::6040b9dc-33bc-4658-809c-b493158fca40" providerId="AD" clId="Web-{0B67C4D7-52EB-4EF6-B2FE-1BF1F1167F72}" dt="2020-10-25T23:45:55.873" v="75" actId="20577"/>
        <pc:sldMkLst>
          <pc:docMk/>
          <pc:sldMk cId="1645653227" sldId="258"/>
        </pc:sldMkLst>
        <pc:spChg chg="mod">
          <ac:chgData name="Vij, Natasha" userId="S::natashavij@gwu.edu::6040b9dc-33bc-4658-809c-b493158fca40" providerId="AD" clId="Web-{0B67C4D7-52EB-4EF6-B2FE-1BF1F1167F72}" dt="2020-10-25T23:45:55.873" v="75" actId="20577"/>
          <ac:spMkLst>
            <pc:docMk/>
            <pc:sldMk cId="1645653227" sldId="258"/>
            <ac:spMk id="2" creationId="{3FE49D76-4C0D-4D5C-9203-83E0F59F4CE9}"/>
          </ac:spMkLst>
        </pc:spChg>
      </pc:sldChg>
      <pc:sldChg chg="ord">
        <pc:chgData name="Vij, Natasha" userId="S::natashavij@gwu.edu::6040b9dc-33bc-4658-809c-b493158fca40" providerId="AD" clId="Web-{0B67C4D7-52EB-4EF6-B2FE-1BF1F1167F72}" dt="2020-10-25T23:52:11.635" v="86"/>
        <pc:sldMkLst>
          <pc:docMk/>
          <pc:sldMk cId="4151859512" sldId="261"/>
        </pc:sldMkLst>
      </pc:sldChg>
      <pc:sldChg chg="ord">
        <pc:chgData name="Vij, Natasha" userId="S::natashavij@gwu.edu::6040b9dc-33bc-4658-809c-b493158fca40" providerId="AD" clId="Web-{0B67C4D7-52EB-4EF6-B2FE-1BF1F1167F72}" dt="2020-10-25T23:52:11.635" v="88"/>
        <pc:sldMkLst>
          <pc:docMk/>
          <pc:sldMk cId="2668138338" sldId="262"/>
        </pc:sldMkLst>
      </pc:sldChg>
      <pc:sldChg chg="ord">
        <pc:chgData name="Vij, Natasha" userId="S::natashavij@gwu.edu::6040b9dc-33bc-4658-809c-b493158fca40" providerId="AD" clId="Web-{0B67C4D7-52EB-4EF6-B2FE-1BF1F1167F72}" dt="2020-10-25T23:52:11.635" v="89"/>
        <pc:sldMkLst>
          <pc:docMk/>
          <pc:sldMk cId="376001382" sldId="263"/>
        </pc:sldMkLst>
      </pc:sldChg>
      <pc:sldChg chg="ord">
        <pc:chgData name="Vij, Natasha" userId="S::natashavij@gwu.edu::6040b9dc-33bc-4658-809c-b493158fca40" providerId="AD" clId="Web-{0B67C4D7-52EB-4EF6-B2FE-1BF1F1167F72}" dt="2020-10-25T23:52:11.635" v="87"/>
        <pc:sldMkLst>
          <pc:docMk/>
          <pc:sldMk cId="959574855" sldId="264"/>
        </pc:sldMkLst>
      </pc:sldChg>
      <pc:sldChg chg="ord">
        <pc:chgData name="Vij, Natasha" userId="S::natashavij@gwu.edu::6040b9dc-33bc-4658-809c-b493158fca40" providerId="AD" clId="Web-{0B67C4D7-52EB-4EF6-B2FE-1BF1F1167F72}" dt="2020-10-25T23:52:11.635" v="83"/>
        <pc:sldMkLst>
          <pc:docMk/>
          <pc:sldMk cId="3410132221" sldId="265"/>
        </pc:sldMkLst>
      </pc:sldChg>
      <pc:sldChg chg="ord">
        <pc:chgData name="Vij, Natasha" userId="S::natashavij@gwu.edu::6040b9dc-33bc-4658-809c-b493158fca40" providerId="AD" clId="Web-{0B67C4D7-52EB-4EF6-B2FE-1BF1F1167F72}" dt="2020-10-25T23:52:11.635" v="85"/>
        <pc:sldMkLst>
          <pc:docMk/>
          <pc:sldMk cId="3294541087" sldId="266"/>
        </pc:sldMkLst>
      </pc:sldChg>
      <pc:sldChg chg="modSp">
        <pc:chgData name="Vij, Natasha" userId="S::natashavij@gwu.edu::6040b9dc-33bc-4658-809c-b493158fca40" providerId="AD" clId="Web-{0B67C4D7-52EB-4EF6-B2FE-1BF1F1167F72}" dt="2020-10-25T23:07:24.878" v="57" actId="20577"/>
        <pc:sldMkLst>
          <pc:docMk/>
          <pc:sldMk cId="1430392042" sldId="274"/>
        </pc:sldMkLst>
        <pc:spChg chg="mod">
          <ac:chgData name="Vij, Natasha" userId="S::natashavij@gwu.edu::6040b9dc-33bc-4658-809c-b493158fca40" providerId="AD" clId="Web-{0B67C4D7-52EB-4EF6-B2FE-1BF1F1167F72}" dt="2020-10-25T23:07:24.878" v="57" actId="20577"/>
          <ac:spMkLst>
            <pc:docMk/>
            <pc:sldMk cId="1430392042" sldId="274"/>
            <ac:spMk id="2" creationId="{A33BF6C8-9E43-4ABB-818D-3EA7F28DFE44}"/>
          </ac:spMkLst>
        </pc:spChg>
      </pc:sldChg>
      <pc:sldChg chg="ord">
        <pc:chgData name="Vij, Natasha" userId="S::natashavij@gwu.edu::6040b9dc-33bc-4658-809c-b493158fca40" providerId="AD" clId="Web-{0B67C4D7-52EB-4EF6-B2FE-1BF1F1167F72}" dt="2020-10-25T23:52:11.635" v="82"/>
        <pc:sldMkLst>
          <pc:docMk/>
          <pc:sldMk cId="104073782" sldId="280"/>
        </pc:sldMkLst>
      </pc:sldChg>
      <pc:sldChg chg="del">
        <pc:chgData name="Vij, Natasha" userId="S::natashavij@gwu.edu::6040b9dc-33bc-4658-809c-b493158fca40" providerId="AD" clId="Web-{0B67C4D7-52EB-4EF6-B2FE-1BF1F1167F72}" dt="2020-10-25T23:11:04.056" v="63"/>
        <pc:sldMkLst>
          <pc:docMk/>
          <pc:sldMk cId="2784431588" sldId="281"/>
        </pc:sldMkLst>
      </pc:sldChg>
      <pc:sldChg chg="addSp delSp modSp new">
        <pc:chgData name="Vij, Natasha" userId="S::natashavij@gwu.edu::6040b9dc-33bc-4658-809c-b493158fca40" providerId="AD" clId="Web-{0B67C4D7-52EB-4EF6-B2FE-1BF1F1167F72}" dt="2020-10-25T23:04:35.280" v="24" actId="20577"/>
        <pc:sldMkLst>
          <pc:docMk/>
          <pc:sldMk cId="1910887646" sldId="284"/>
        </pc:sldMkLst>
        <pc:spChg chg="del">
          <ac:chgData name="Vij, Natasha" userId="S::natashavij@gwu.edu::6040b9dc-33bc-4658-809c-b493158fca40" providerId="AD" clId="Web-{0B67C4D7-52EB-4EF6-B2FE-1BF1F1167F72}" dt="2020-10-25T22:58:44.160" v="1"/>
          <ac:spMkLst>
            <pc:docMk/>
            <pc:sldMk cId="1910887646" sldId="284"/>
            <ac:spMk id="2" creationId="{B9BBDBBB-4C82-4C40-8233-BEAFBF3759E1}"/>
          </ac:spMkLst>
        </pc:spChg>
        <pc:spChg chg="mod">
          <ac:chgData name="Vij, Natasha" userId="S::natashavij@gwu.edu::6040b9dc-33bc-4658-809c-b493158fca40" providerId="AD" clId="Web-{0B67C4D7-52EB-4EF6-B2FE-1BF1F1167F72}" dt="2020-10-25T23:04:35.280" v="24" actId="20577"/>
          <ac:spMkLst>
            <pc:docMk/>
            <pc:sldMk cId="1910887646" sldId="284"/>
            <ac:spMk id="3" creationId="{5D026EFD-79DC-44CD-A0F8-ADE05C491E02}"/>
          </ac:spMkLst>
        </pc:spChg>
        <pc:picChg chg="add mod ord">
          <ac:chgData name="Vij, Natasha" userId="S::natashavij@gwu.edu::6040b9dc-33bc-4658-809c-b493158fca40" providerId="AD" clId="Web-{0B67C4D7-52EB-4EF6-B2FE-1BF1F1167F72}" dt="2020-10-25T22:58:44.160" v="1"/>
          <ac:picMkLst>
            <pc:docMk/>
            <pc:sldMk cId="1910887646" sldId="284"/>
            <ac:picMk id="4" creationId="{94862AB6-24EF-4236-8A9E-6DA60E3212AA}"/>
          </ac:picMkLst>
        </pc:picChg>
      </pc:sldChg>
      <pc:sldChg chg="addSp delSp modSp new">
        <pc:chgData name="Vij, Natasha" userId="S::natashavij@gwu.edu::6040b9dc-33bc-4658-809c-b493158fca40" providerId="AD" clId="Web-{0B67C4D7-52EB-4EF6-B2FE-1BF1F1167F72}" dt="2020-10-25T23:03:29.137" v="22" actId="20577"/>
        <pc:sldMkLst>
          <pc:docMk/>
          <pc:sldMk cId="2733163145" sldId="285"/>
        </pc:sldMkLst>
        <pc:spChg chg="del">
          <ac:chgData name="Vij, Natasha" userId="S::natashavij@gwu.edu::6040b9dc-33bc-4658-809c-b493158fca40" providerId="AD" clId="Web-{0B67C4D7-52EB-4EF6-B2FE-1BF1F1167F72}" dt="2020-10-25T23:03:07.840" v="16"/>
          <ac:spMkLst>
            <pc:docMk/>
            <pc:sldMk cId="2733163145" sldId="285"/>
            <ac:spMk id="2" creationId="{F1F754C7-9287-470B-A5FD-8163C3204FFA}"/>
          </ac:spMkLst>
        </pc:spChg>
        <pc:spChg chg="mod">
          <ac:chgData name="Vij, Natasha" userId="S::natashavij@gwu.edu::6040b9dc-33bc-4658-809c-b493158fca40" providerId="AD" clId="Web-{0B67C4D7-52EB-4EF6-B2FE-1BF1F1167F72}" dt="2020-10-25T23:03:29.137" v="22" actId="20577"/>
          <ac:spMkLst>
            <pc:docMk/>
            <pc:sldMk cId="2733163145" sldId="285"/>
            <ac:spMk id="3" creationId="{AA73F336-93AA-493F-BEB9-3B8464BC8010}"/>
          </ac:spMkLst>
        </pc:spChg>
        <pc:picChg chg="add mod ord">
          <ac:chgData name="Vij, Natasha" userId="S::natashavij@gwu.edu::6040b9dc-33bc-4658-809c-b493158fca40" providerId="AD" clId="Web-{0B67C4D7-52EB-4EF6-B2FE-1BF1F1167F72}" dt="2020-10-25T23:03:07.840" v="16"/>
          <ac:picMkLst>
            <pc:docMk/>
            <pc:sldMk cId="2733163145" sldId="285"/>
            <ac:picMk id="4" creationId="{9B0E4040-3D7E-4E49-8156-E935514A4212}"/>
          </ac:picMkLst>
        </pc:picChg>
      </pc:sldChg>
      <pc:sldChg chg="addSp delSp modSp new">
        <pc:chgData name="Vij, Natasha" userId="S::natashavij@gwu.edu::6040b9dc-33bc-4658-809c-b493158fca40" providerId="AD" clId="Web-{0B67C4D7-52EB-4EF6-B2FE-1BF1F1167F72}" dt="2020-10-25T23:04:50.015" v="43"/>
        <pc:sldMkLst>
          <pc:docMk/>
          <pc:sldMk cId="3990591980" sldId="286"/>
        </pc:sldMkLst>
        <pc:spChg chg="del">
          <ac:chgData name="Vij, Natasha" userId="S::natashavij@gwu.edu::6040b9dc-33bc-4658-809c-b493158fca40" providerId="AD" clId="Web-{0B67C4D7-52EB-4EF6-B2FE-1BF1F1167F72}" dt="2020-10-25T23:04:50.015" v="43"/>
          <ac:spMkLst>
            <pc:docMk/>
            <pc:sldMk cId="3990591980" sldId="286"/>
            <ac:spMk id="2" creationId="{3613D90F-A436-4BF7-BF1D-AC1C1FD0470A}"/>
          </ac:spMkLst>
        </pc:spChg>
        <pc:spChg chg="mod">
          <ac:chgData name="Vij, Natasha" userId="S::natashavij@gwu.edu::6040b9dc-33bc-4658-809c-b493158fca40" providerId="AD" clId="Web-{0B67C4D7-52EB-4EF6-B2FE-1BF1F1167F72}" dt="2020-10-25T23:04:47.061" v="42" actId="20577"/>
          <ac:spMkLst>
            <pc:docMk/>
            <pc:sldMk cId="3990591980" sldId="286"/>
            <ac:spMk id="3" creationId="{DB2ECD52-12AC-4ABF-970B-39D9364FF1B2}"/>
          </ac:spMkLst>
        </pc:spChg>
        <pc:picChg chg="add mod ord">
          <ac:chgData name="Vij, Natasha" userId="S::natashavij@gwu.edu::6040b9dc-33bc-4658-809c-b493158fca40" providerId="AD" clId="Web-{0B67C4D7-52EB-4EF6-B2FE-1BF1F1167F72}" dt="2020-10-25T23:04:50.015" v="43"/>
          <ac:picMkLst>
            <pc:docMk/>
            <pc:sldMk cId="3990591980" sldId="286"/>
            <ac:picMk id="4" creationId="{096D0675-5B40-4AD8-BB0C-C81C9351E56B}"/>
          </ac:picMkLst>
        </pc:picChg>
      </pc:sldChg>
      <pc:sldChg chg="modSp new">
        <pc:chgData name="Vij, Natasha" userId="S::natashavij@gwu.edu::6040b9dc-33bc-4658-809c-b493158fca40" providerId="AD" clId="Web-{0B67C4D7-52EB-4EF6-B2FE-1BF1F1167F72}" dt="2020-10-25T23:07:53.926" v="62" actId="20577"/>
        <pc:sldMkLst>
          <pc:docMk/>
          <pc:sldMk cId="2309783916" sldId="287"/>
        </pc:sldMkLst>
        <pc:spChg chg="mod">
          <ac:chgData name="Vij, Natasha" userId="S::natashavij@gwu.edu::6040b9dc-33bc-4658-809c-b493158fca40" providerId="AD" clId="Web-{0B67C4D7-52EB-4EF6-B2FE-1BF1F1167F72}" dt="2020-10-25T23:07:19.909" v="56" actId="20577"/>
          <ac:spMkLst>
            <pc:docMk/>
            <pc:sldMk cId="2309783916" sldId="287"/>
            <ac:spMk id="2" creationId="{1FC06E49-7697-461F-BEF6-8DB33225D5C8}"/>
          </ac:spMkLst>
        </pc:spChg>
        <pc:spChg chg="mod">
          <ac:chgData name="Vij, Natasha" userId="S::natashavij@gwu.edu::6040b9dc-33bc-4658-809c-b493158fca40" providerId="AD" clId="Web-{0B67C4D7-52EB-4EF6-B2FE-1BF1F1167F72}" dt="2020-10-25T23:07:53.926" v="62" actId="20577"/>
          <ac:spMkLst>
            <pc:docMk/>
            <pc:sldMk cId="2309783916" sldId="287"/>
            <ac:spMk id="3" creationId="{82F9A68C-67E2-4141-BCA4-F0A1007BFF29}"/>
          </ac:spMkLst>
        </pc:spChg>
      </pc:sldChg>
      <pc:sldChg chg="modSp new">
        <pc:chgData name="Vij, Natasha" userId="S::natashavij@gwu.edu::6040b9dc-33bc-4658-809c-b493158fca40" providerId="AD" clId="Web-{0B67C4D7-52EB-4EF6-B2FE-1BF1F1167F72}" dt="2020-10-25T23:51:57.151" v="81" actId="20577"/>
        <pc:sldMkLst>
          <pc:docMk/>
          <pc:sldMk cId="2707288139" sldId="288"/>
        </pc:sldMkLst>
        <pc:spChg chg="mod">
          <ac:chgData name="Vij, Natasha" userId="S::natashavij@gwu.edu::6040b9dc-33bc-4658-809c-b493158fca40" providerId="AD" clId="Web-{0B67C4D7-52EB-4EF6-B2FE-1BF1F1167F72}" dt="2020-10-25T23:51:57.151" v="81" actId="20577"/>
          <ac:spMkLst>
            <pc:docMk/>
            <pc:sldMk cId="2707288139" sldId="288"/>
            <ac:spMk id="3" creationId="{9F3D7392-BF33-4852-A33B-8B432CCDC113}"/>
          </ac:spMkLst>
        </pc:spChg>
      </pc:sldChg>
    </pc:docChg>
  </pc:docChgLst>
  <pc:docChgLst>
    <pc:chgData name="Teinfalt, Lydia" userId="S::lteinfalt@gwu.edu::e99ab43c-f24f-4f7c-b8ca-88c17bdf844d" providerId="AD" clId="Web-{3E358842-0114-4E4B-9244-8D544691E8E7}"/>
    <pc:docChg chg="sldOrd">
      <pc:chgData name="Teinfalt, Lydia" userId="S::lteinfalt@gwu.edu::e99ab43c-f24f-4f7c-b8ca-88c17bdf844d" providerId="AD" clId="Web-{3E358842-0114-4E4B-9244-8D544691E8E7}" dt="2020-11-20T14:08:41.478" v="0"/>
      <pc:docMkLst>
        <pc:docMk/>
      </pc:docMkLst>
      <pc:sldChg chg="ord">
        <pc:chgData name="Teinfalt, Lydia" userId="S::lteinfalt@gwu.edu::e99ab43c-f24f-4f7c-b8ca-88c17bdf844d" providerId="AD" clId="Web-{3E358842-0114-4E4B-9244-8D544691E8E7}" dt="2020-11-20T14:08:41.478" v="0"/>
        <pc:sldMkLst>
          <pc:docMk/>
          <pc:sldMk cId="2502918180" sldId="299"/>
        </pc:sldMkLst>
      </pc:sldChg>
    </pc:docChg>
  </pc:docChgLst>
  <pc:docChgLst>
    <pc:chgData name="Teinfalt, Lydia" userId="S::lteinfalt@gwu.edu::e99ab43c-f24f-4f7c-b8ca-88c17bdf844d" providerId="AD" clId="Web-{554805FA-1318-4EEC-96B2-0746416F6A57}"/>
    <pc:docChg chg="addSld delSld modSld">
      <pc:chgData name="Teinfalt, Lydia" userId="S::lteinfalt@gwu.edu::e99ab43c-f24f-4f7c-b8ca-88c17bdf844d" providerId="AD" clId="Web-{554805FA-1318-4EEC-96B2-0746416F6A57}" dt="2020-10-16T12:58:51.572" v="218" actId="20577"/>
      <pc:docMkLst>
        <pc:docMk/>
      </pc:docMkLst>
      <pc:sldChg chg="modSp">
        <pc:chgData name="Teinfalt, Lydia" userId="S::lteinfalt@gwu.edu::e99ab43c-f24f-4f7c-b8ca-88c17bdf844d" providerId="AD" clId="Web-{554805FA-1318-4EEC-96B2-0746416F6A57}" dt="2020-10-16T12:54:28.597" v="134" actId="20577"/>
        <pc:sldMkLst>
          <pc:docMk/>
          <pc:sldMk cId="1294916252" sldId="257"/>
        </pc:sldMkLst>
        <pc:spChg chg="mod">
          <ac:chgData name="Teinfalt, Lydia" userId="S::lteinfalt@gwu.edu::e99ab43c-f24f-4f7c-b8ca-88c17bdf844d" providerId="AD" clId="Web-{554805FA-1318-4EEC-96B2-0746416F6A57}" dt="2020-10-16T12:54:28.597" v="134" actId="20577"/>
          <ac:spMkLst>
            <pc:docMk/>
            <pc:sldMk cId="1294916252" sldId="257"/>
            <ac:spMk id="9" creationId="{01349A66-BE07-C14D-99B8-BB68FA592C8F}"/>
          </ac:spMkLst>
        </pc:spChg>
        <pc:spChg chg="mod">
          <ac:chgData name="Teinfalt, Lydia" userId="S::lteinfalt@gwu.edu::e99ab43c-f24f-4f7c-b8ca-88c17bdf844d" providerId="AD" clId="Web-{554805FA-1318-4EEC-96B2-0746416F6A57}" dt="2020-10-16T12:53:30.220" v="122" actId="20577"/>
          <ac:spMkLst>
            <pc:docMk/>
            <pc:sldMk cId="1294916252" sldId="257"/>
            <ac:spMk id="10" creationId="{BC3A03E3-0BCB-9F4B-94E4-32826A5EB12B}"/>
          </ac:spMkLst>
        </pc:spChg>
      </pc:sldChg>
      <pc:sldChg chg="modSp new modNotes">
        <pc:chgData name="Teinfalt, Lydia" userId="S::lteinfalt@gwu.edu::e99ab43c-f24f-4f7c-b8ca-88c17bdf844d" providerId="AD" clId="Web-{554805FA-1318-4EEC-96B2-0746416F6A57}" dt="2020-10-16T12:53:04.235" v="114"/>
        <pc:sldMkLst>
          <pc:docMk/>
          <pc:sldMk cId="1645653227" sldId="258"/>
        </pc:sldMkLst>
        <pc:spChg chg="mod">
          <ac:chgData name="Teinfalt, Lydia" userId="S::lteinfalt@gwu.edu::e99ab43c-f24f-4f7c-b8ca-88c17bdf844d" providerId="AD" clId="Web-{554805FA-1318-4EEC-96B2-0746416F6A57}" dt="2020-10-16T12:52:27.203" v="104" actId="20577"/>
          <ac:spMkLst>
            <pc:docMk/>
            <pc:sldMk cId="1645653227" sldId="258"/>
            <ac:spMk id="2" creationId="{3FE49D76-4C0D-4D5C-9203-83E0F59F4CE9}"/>
          </ac:spMkLst>
        </pc:spChg>
        <pc:spChg chg="mod">
          <ac:chgData name="Teinfalt, Lydia" userId="S::lteinfalt@gwu.edu::e99ab43c-f24f-4f7c-b8ca-88c17bdf844d" providerId="AD" clId="Web-{554805FA-1318-4EEC-96B2-0746416F6A57}" dt="2020-10-16T12:46:46.850" v="41" actId="20577"/>
          <ac:spMkLst>
            <pc:docMk/>
            <pc:sldMk cId="1645653227" sldId="258"/>
            <ac:spMk id="3" creationId="{E2E544B1-F0E6-4C9E-9449-A334296F25C1}"/>
          </ac:spMkLst>
        </pc:spChg>
      </pc:sldChg>
      <pc:sldChg chg="modSp new">
        <pc:chgData name="Teinfalt, Lydia" userId="S::lteinfalt@gwu.edu::e99ab43c-f24f-4f7c-b8ca-88c17bdf844d" providerId="AD" clId="Web-{554805FA-1318-4EEC-96B2-0746416F6A57}" dt="2020-10-16T12:54:19.565" v="131" actId="20577"/>
        <pc:sldMkLst>
          <pc:docMk/>
          <pc:sldMk cId="141003388" sldId="259"/>
        </pc:sldMkLst>
        <pc:spChg chg="mod">
          <ac:chgData name="Teinfalt, Lydia" userId="S::lteinfalt@gwu.edu::e99ab43c-f24f-4f7c-b8ca-88c17bdf844d" providerId="AD" clId="Web-{554805FA-1318-4EEC-96B2-0746416F6A57}" dt="2020-10-16T12:54:19.565" v="131" actId="20577"/>
          <ac:spMkLst>
            <pc:docMk/>
            <pc:sldMk cId="141003388" sldId="259"/>
            <ac:spMk id="4" creationId="{BB442CE6-6663-4FA3-8766-672F515062A2}"/>
          </ac:spMkLst>
        </pc:spChg>
      </pc:sldChg>
      <pc:sldChg chg="new del">
        <pc:chgData name="Teinfalt, Lydia" userId="S::lteinfalt@gwu.edu::e99ab43c-f24f-4f7c-b8ca-88c17bdf844d" providerId="AD" clId="Web-{554805FA-1318-4EEC-96B2-0746416F6A57}" dt="2020-10-16T12:53:36.189" v="124"/>
        <pc:sldMkLst>
          <pc:docMk/>
          <pc:sldMk cId="2025760500" sldId="259"/>
        </pc:sldMkLst>
      </pc:sldChg>
      <pc:sldChg chg="modSp new">
        <pc:chgData name="Teinfalt, Lydia" userId="S::lteinfalt@gwu.edu::e99ab43c-f24f-4f7c-b8ca-88c17bdf844d" providerId="AD" clId="Web-{554805FA-1318-4EEC-96B2-0746416F6A57}" dt="2020-10-16T12:58:51.572" v="218" actId="20577"/>
        <pc:sldMkLst>
          <pc:docMk/>
          <pc:sldMk cId="1299655453" sldId="260"/>
        </pc:sldMkLst>
        <pc:spChg chg="mod">
          <ac:chgData name="Teinfalt, Lydia" userId="S::lteinfalt@gwu.edu::e99ab43c-f24f-4f7c-b8ca-88c17bdf844d" providerId="AD" clId="Web-{554805FA-1318-4EEC-96B2-0746416F6A57}" dt="2020-10-16T12:58:51.572" v="218" actId="20577"/>
          <ac:spMkLst>
            <pc:docMk/>
            <pc:sldMk cId="1299655453" sldId="260"/>
            <ac:spMk id="2" creationId="{3103FC33-8021-4FE4-8CFA-3E6E4421F279}"/>
          </ac:spMkLst>
        </pc:spChg>
        <pc:spChg chg="mod">
          <ac:chgData name="Teinfalt, Lydia" userId="S::lteinfalt@gwu.edu::e99ab43c-f24f-4f7c-b8ca-88c17bdf844d" providerId="AD" clId="Web-{554805FA-1318-4EEC-96B2-0746416F6A57}" dt="2020-10-16T12:55:45.661" v="144" actId="20577"/>
          <ac:spMkLst>
            <pc:docMk/>
            <pc:sldMk cId="1299655453" sldId="260"/>
            <ac:spMk id="3" creationId="{D6423C78-B799-4F73-AB15-3162A433F865}"/>
          </ac:spMkLst>
        </pc:spChg>
      </pc:sldChg>
    </pc:docChg>
  </pc:docChgLst>
  <pc:docChgLst>
    <pc:chgData name="Valle, Joe" userId="S::jvalle58@gwu.edu::af850d19-3bc5-4ea3-86c9-9badfddc02ec" providerId="AD" clId="Web-{18E7182C-D6BD-4AA9-92A7-8624E908F85D}"/>
    <pc:docChg chg="modSld">
      <pc:chgData name="Valle, Joe" userId="S::jvalle58@gwu.edu::af850d19-3bc5-4ea3-86c9-9badfddc02ec" providerId="AD" clId="Web-{18E7182C-D6BD-4AA9-92A7-8624E908F85D}" dt="2020-10-27T17:51:42.209" v="251" actId="20577"/>
      <pc:docMkLst>
        <pc:docMk/>
      </pc:docMkLst>
      <pc:sldChg chg="modSp">
        <pc:chgData name="Valle, Joe" userId="S::jvalle58@gwu.edu::af850d19-3bc5-4ea3-86c9-9badfddc02ec" providerId="AD" clId="Web-{18E7182C-D6BD-4AA9-92A7-8624E908F85D}" dt="2020-10-27T17:51:42.209" v="251" actId="20577"/>
        <pc:sldMkLst>
          <pc:docMk/>
          <pc:sldMk cId="352173426" sldId="298"/>
        </pc:sldMkLst>
        <pc:spChg chg="mod">
          <ac:chgData name="Valle, Joe" userId="S::jvalle58@gwu.edu::af850d19-3bc5-4ea3-86c9-9badfddc02ec" providerId="AD" clId="Web-{18E7182C-D6BD-4AA9-92A7-8624E908F85D}" dt="2020-10-27T17:51:42.209" v="251" actId="20577"/>
          <ac:spMkLst>
            <pc:docMk/>
            <pc:sldMk cId="352173426" sldId="298"/>
            <ac:spMk id="2" creationId="{4F2B1A1E-BE9D-47C5-915F-4051DFAF2080}"/>
          </ac:spMkLst>
        </pc:spChg>
        <pc:spChg chg="mod">
          <ac:chgData name="Valle, Joe" userId="S::jvalle58@gwu.edu::af850d19-3bc5-4ea3-86c9-9badfddc02ec" providerId="AD" clId="Web-{18E7182C-D6BD-4AA9-92A7-8624E908F85D}" dt="2020-10-27T17:51:18.177" v="243" actId="20577"/>
          <ac:spMkLst>
            <pc:docMk/>
            <pc:sldMk cId="352173426" sldId="298"/>
            <ac:spMk id="3" creationId="{BD3AE49D-5B04-4705-866D-0E15F1144BE3}"/>
          </ac:spMkLst>
        </pc:spChg>
      </pc:sldChg>
    </pc:docChg>
  </pc:docChgLst>
  <pc:docChgLst>
    <pc:chgData name="Teinfalt, Lydia" userId="S::lteinfalt@gwu.edu::e99ab43c-f24f-4f7c-b8ca-88c17bdf844d" providerId="AD" clId="Web-{119F149F-D89B-48DE-95F0-38FCCD9E35FC}"/>
    <pc:docChg chg="modSld">
      <pc:chgData name="Teinfalt, Lydia" userId="S::lteinfalt@gwu.edu::e99ab43c-f24f-4f7c-b8ca-88c17bdf844d" providerId="AD" clId="Web-{119F149F-D89B-48DE-95F0-38FCCD9E35FC}" dt="2020-11-12T23:52:46.392" v="10" actId="20577"/>
      <pc:docMkLst>
        <pc:docMk/>
      </pc:docMkLst>
      <pc:sldChg chg="modSp">
        <pc:chgData name="Teinfalt, Lydia" userId="S::lteinfalt@gwu.edu::e99ab43c-f24f-4f7c-b8ca-88c17bdf844d" providerId="AD" clId="Web-{119F149F-D89B-48DE-95F0-38FCCD9E35FC}" dt="2020-11-12T23:52:46.392" v="9" actId="20577"/>
        <pc:sldMkLst>
          <pc:docMk/>
          <pc:sldMk cId="2668138338" sldId="262"/>
        </pc:sldMkLst>
        <pc:spChg chg="mod">
          <ac:chgData name="Teinfalt, Lydia" userId="S::lteinfalt@gwu.edu::e99ab43c-f24f-4f7c-b8ca-88c17bdf844d" providerId="AD" clId="Web-{119F149F-D89B-48DE-95F0-38FCCD9E35FC}" dt="2020-11-12T23:52:46.392" v="9" actId="20577"/>
          <ac:spMkLst>
            <pc:docMk/>
            <pc:sldMk cId="2668138338" sldId="262"/>
            <ac:spMk id="2" creationId="{05F2B34A-929B-4A92-B5AD-9318439782DA}"/>
          </ac:spMkLst>
        </pc:spChg>
      </pc:sldChg>
      <pc:sldChg chg="modSp">
        <pc:chgData name="Teinfalt, Lydia" userId="S::lteinfalt@gwu.edu::e99ab43c-f24f-4f7c-b8ca-88c17bdf844d" providerId="AD" clId="Web-{119F149F-D89B-48DE-95F0-38FCCD9E35FC}" dt="2020-11-12T23:51:30.453" v="2" actId="14100"/>
        <pc:sldMkLst>
          <pc:docMk/>
          <pc:sldMk cId="3831849662" sldId="283"/>
        </pc:sldMkLst>
        <pc:picChg chg="mod">
          <ac:chgData name="Teinfalt, Lydia" userId="S::lteinfalt@gwu.edu::e99ab43c-f24f-4f7c-b8ca-88c17bdf844d" providerId="AD" clId="Web-{119F149F-D89B-48DE-95F0-38FCCD9E35FC}" dt="2020-11-12T23:51:25" v="1" actId="14100"/>
          <ac:picMkLst>
            <pc:docMk/>
            <pc:sldMk cId="3831849662" sldId="283"/>
            <ac:picMk id="4" creationId="{9E68D3FC-E222-4C97-BECD-C68EC1EC23D0}"/>
          </ac:picMkLst>
        </pc:picChg>
        <pc:picChg chg="mod">
          <ac:chgData name="Teinfalt, Lydia" userId="S::lteinfalt@gwu.edu::e99ab43c-f24f-4f7c-b8ca-88c17bdf844d" providerId="AD" clId="Web-{119F149F-D89B-48DE-95F0-38FCCD9E35FC}" dt="2020-11-12T23:51:30.453" v="2" actId="14100"/>
          <ac:picMkLst>
            <pc:docMk/>
            <pc:sldMk cId="3831849662" sldId="283"/>
            <ac:picMk id="5" creationId="{C08D9A44-102E-4ECF-ACEA-9FE56F5EDECF}"/>
          </ac:picMkLst>
        </pc:picChg>
      </pc:sldChg>
    </pc:docChg>
  </pc:docChgLst>
  <pc:docChgLst>
    <pc:chgData name="Teinfalt, Lydia" userId="S::lteinfalt@gwu.edu::e99ab43c-f24f-4f7c-b8ca-88c17bdf844d" providerId="AD" clId="Web-{3211ABA8-9352-42A2-9832-1C487CF2FA38}"/>
    <pc:docChg chg="modSld">
      <pc:chgData name="Teinfalt, Lydia" userId="S::lteinfalt@gwu.edu::e99ab43c-f24f-4f7c-b8ca-88c17bdf844d" providerId="AD" clId="Web-{3211ABA8-9352-42A2-9832-1C487CF2FA38}" dt="2020-10-16T15:16:00.776" v="2" actId="20577"/>
      <pc:docMkLst>
        <pc:docMk/>
      </pc:docMkLst>
      <pc:sldChg chg="modSp">
        <pc:chgData name="Teinfalt, Lydia" userId="S::lteinfalt@gwu.edu::e99ab43c-f24f-4f7c-b8ca-88c17bdf844d" providerId="AD" clId="Web-{3211ABA8-9352-42A2-9832-1C487CF2FA38}" dt="2020-10-16T15:16:00.776" v="2" actId="20577"/>
        <pc:sldMkLst>
          <pc:docMk/>
          <pc:sldMk cId="1299655453" sldId="260"/>
        </pc:sldMkLst>
        <pc:spChg chg="mod">
          <ac:chgData name="Teinfalt, Lydia" userId="S::lteinfalt@gwu.edu::e99ab43c-f24f-4f7c-b8ca-88c17bdf844d" providerId="AD" clId="Web-{3211ABA8-9352-42A2-9832-1C487CF2FA38}" dt="2020-10-16T15:16:00.776" v="2" actId="20577"/>
          <ac:spMkLst>
            <pc:docMk/>
            <pc:sldMk cId="1299655453" sldId="260"/>
            <ac:spMk id="2" creationId="{3103FC33-8021-4FE4-8CFA-3E6E4421F279}"/>
          </ac:spMkLst>
        </pc:spChg>
      </pc:sldChg>
    </pc:docChg>
  </pc:docChgLst>
  <pc:docChgLst>
    <pc:chgData name="Teinfalt, Lydia" userId="S::lteinfalt@gwu.edu::e99ab43c-f24f-4f7c-b8ca-88c17bdf844d" providerId="AD" clId="Web-{CB58233E-E7C8-4E85-8FB8-8BBCA7E4113C}"/>
    <pc:docChg chg="modSld">
      <pc:chgData name="Teinfalt, Lydia" userId="S::lteinfalt@gwu.edu::e99ab43c-f24f-4f7c-b8ca-88c17bdf844d" providerId="AD" clId="Web-{CB58233E-E7C8-4E85-8FB8-8BBCA7E4113C}" dt="2020-10-21T17:31:06.277" v="108" actId="20577"/>
      <pc:docMkLst>
        <pc:docMk/>
      </pc:docMkLst>
      <pc:sldChg chg="addSp delSp modSp mod setBg">
        <pc:chgData name="Teinfalt, Lydia" userId="S::lteinfalt@gwu.edu::e99ab43c-f24f-4f7c-b8ca-88c17bdf844d" providerId="AD" clId="Web-{CB58233E-E7C8-4E85-8FB8-8BBCA7E4113C}" dt="2020-10-21T17:31:06.277" v="108" actId="20577"/>
        <pc:sldMkLst>
          <pc:docMk/>
          <pc:sldMk cId="2276261813" sldId="256"/>
        </pc:sldMkLst>
        <pc:spChg chg="mod">
          <ac:chgData name="Teinfalt, Lydia" userId="S::lteinfalt@gwu.edu::e99ab43c-f24f-4f7c-b8ca-88c17bdf844d" providerId="AD" clId="Web-{CB58233E-E7C8-4E85-8FB8-8BBCA7E4113C}" dt="2020-10-21T17:30:44.729" v="102"/>
          <ac:spMkLst>
            <pc:docMk/>
            <pc:sldMk cId="2276261813" sldId="256"/>
            <ac:spMk id="2" creationId="{9A8437BA-2E84-3549-8B00-4D6E2E7C8053}"/>
          </ac:spMkLst>
        </pc:spChg>
        <pc:spChg chg="mod">
          <ac:chgData name="Teinfalt, Lydia" userId="S::lteinfalt@gwu.edu::e99ab43c-f24f-4f7c-b8ca-88c17bdf844d" providerId="AD" clId="Web-{CB58233E-E7C8-4E85-8FB8-8BBCA7E4113C}" dt="2020-10-21T17:31:06.277" v="108" actId="20577"/>
          <ac:spMkLst>
            <pc:docMk/>
            <pc:sldMk cId="2276261813" sldId="256"/>
            <ac:spMk id="3" creationId="{D04025FF-B551-7A4B-9349-720975BC8529}"/>
          </ac:spMkLst>
        </pc:spChg>
        <pc:spChg chg="add del">
          <ac:chgData name="Teinfalt, Lydia" userId="S::lteinfalt@gwu.edu::e99ab43c-f24f-4f7c-b8ca-88c17bdf844d" providerId="AD" clId="Web-{CB58233E-E7C8-4E85-8FB8-8BBCA7E4113C}" dt="2020-10-21T17:29:32.850" v="75"/>
          <ac:spMkLst>
            <pc:docMk/>
            <pc:sldMk cId="2276261813" sldId="256"/>
            <ac:spMk id="9" creationId="{283A93BD-A469-4D4C-8A1F-5668AE9758E9}"/>
          </ac:spMkLst>
        </pc:spChg>
        <pc:spChg chg="add del">
          <ac:chgData name="Teinfalt, Lydia" userId="S::lteinfalt@gwu.edu::e99ab43c-f24f-4f7c-b8ca-88c17bdf844d" providerId="AD" clId="Web-{CB58233E-E7C8-4E85-8FB8-8BBCA7E4113C}" dt="2020-10-21T17:30:44.729" v="102"/>
          <ac:spMkLst>
            <pc:docMk/>
            <pc:sldMk cId="2276261813" sldId="256"/>
            <ac:spMk id="14" creationId="{283A93BD-A469-4D4C-8A1F-5668AE9758E9}"/>
          </ac:spMkLst>
        </pc:spChg>
        <pc:spChg chg="add">
          <ac:chgData name="Teinfalt, Lydia" userId="S::lteinfalt@gwu.edu::e99ab43c-f24f-4f7c-b8ca-88c17bdf844d" providerId="AD" clId="Web-{CB58233E-E7C8-4E85-8FB8-8BBCA7E4113C}" dt="2020-10-21T17:30:44.729" v="102"/>
          <ac:spMkLst>
            <pc:docMk/>
            <pc:sldMk cId="2276261813" sldId="256"/>
            <ac:spMk id="19" creationId="{283A93BD-A469-4D4C-8A1F-5668AE9758E9}"/>
          </ac:spMkLst>
        </pc:spChg>
        <pc:picChg chg="add mod">
          <ac:chgData name="Teinfalt, Lydia" userId="S::lteinfalt@gwu.edu::e99ab43c-f24f-4f7c-b8ca-88c17bdf844d" providerId="AD" clId="Web-{CB58233E-E7C8-4E85-8FB8-8BBCA7E4113C}" dt="2020-10-21T17:30:44.729" v="102"/>
          <ac:picMkLst>
            <pc:docMk/>
            <pc:sldMk cId="2276261813" sldId="256"/>
            <ac:picMk id="4" creationId="{59A49AA9-2265-4041-8181-E3AF88D739EB}"/>
          </ac:picMkLst>
        </pc:picChg>
      </pc:sldChg>
    </pc:docChg>
  </pc:docChgLst>
  <pc:docChgLst>
    <pc:chgData name="Teinfalt, Lydia" userId="S::lteinfalt@gwu.edu::e99ab43c-f24f-4f7c-b8ca-88c17bdf844d" providerId="AD" clId="Web-{820F7B71-65E4-48F4-8118-8B468B9BB42E}"/>
    <pc:docChg chg="modSld">
      <pc:chgData name="Teinfalt, Lydia" userId="S::lteinfalt@gwu.edu::e99ab43c-f24f-4f7c-b8ca-88c17bdf844d" providerId="AD" clId="Web-{820F7B71-65E4-48F4-8118-8B468B9BB42E}" dt="2020-11-06T16:10:04.675" v="61" actId="20577"/>
      <pc:docMkLst>
        <pc:docMk/>
      </pc:docMkLst>
      <pc:sldChg chg="addSp delSp modSp mod modClrScheme delDesignElem chgLayout">
        <pc:chgData name="Teinfalt, Lydia" userId="S::lteinfalt@gwu.edu::e99ab43c-f24f-4f7c-b8ca-88c17bdf844d" providerId="AD" clId="Web-{820F7B71-65E4-48F4-8118-8B468B9BB42E}" dt="2020-11-06T15:32:17.748" v="1"/>
        <pc:sldMkLst>
          <pc:docMk/>
          <pc:sldMk cId="2276261813" sldId="256"/>
        </pc:sldMkLst>
        <pc:spChg chg="mod ord">
          <ac:chgData name="Teinfalt, Lydia" userId="S::lteinfalt@gwu.edu::e99ab43c-f24f-4f7c-b8ca-88c17bdf844d" providerId="AD" clId="Web-{820F7B71-65E4-48F4-8118-8B468B9BB42E}" dt="2020-11-06T15:32:17.748" v="1"/>
          <ac:spMkLst>
            <pc:docMk/>
            <pc:sldMk cId="2276261813" sldId="256"/>
            <ac:spMk id="2" creationId="{9A8437BA-2E84-3549-8B00-4D6E2E7C8053}"/>
          </ac:spMkLst>
        </pc:spChg>
        <pc:spChg chg="mod ord">
          <ac:chgData name="Teinfalt, Lydia" userId="S::lteinfalt@gwu.edu::e99ab43c-f24f-4f7c-b8ca-88c17bdf844d" providerId="AD" clId="Web-{820F7B71-65E4-48F4-8118-8B468B9BB42E}" dt="2020-11-06T15:32:17.748" v="1"/>
          <ac:spMkLst>
            <pc:docMk/>
            <pc:sldMk cId="2276261813" sldId="256"/>
            <ac:spMk id="3" creationId="{D04025FF-B551-7A4B-9349-720975BC8529}"/>
          </ac:spMkLst>
        </pc:spChg>
        <pc:spChg chg="add">
          <ac:chgData name="Teinfalt, Lydia" userId="S::lteinfalt@gwu.edu::e99ab43c-f24f-4f7c-b8ca-88c17bdf844d" providerId="AD" clId="Web-{820F7B71-65E4-48F4-8118-8B468B9BB42E}" dt="2020-11-06T15:32:17.748" v="1"/>
          <ac:spMkLst>
            <pc:docMk/>
            <pc:sldMk cId="2276261813" sldId="256"/>
            <ac:spMk id="6" creationId="{283A93BD-A469-4D4C-8A1F-5668AE9758E9}"/>
          </ac:spMkLst>
        </pc:spChg>
        <pc:spChg chg="del">
          <ac:chgData name="Teinfalt, Lydia" userId="S::lteinfalt@gwu.edu::e99ab43c-f24f-4f7c-b8ca-88c17bdf844d" providerId="AD" clId="Web-{820F7B71-65E4-48F4-8118-8B468B9BB42E}" dt="2020-11-06T15:32:13.029" v="0"/>
          <ac:spMkLst>
            <pc:docMk/>
            <pc:sldMk cId="2276261813" sldId="256"/>
            <ac:spMk id="19" creationId="{283A93BD-A469-4D4C-8A1F-5668AE9758E9}"/>
          </ac:spMkLst>
        </pc:spChg>
        <pc:picChg chg="mod">
          <ac:chgData name="Teinfalt, Lydia" userId="S::lteinfalt@gwu.edu::e99ab43c-f24f-4f7c-b8ca-88c17bdf844d" providerId="AD" clId="Web-{820F7B71-65E4-48F4-8118-8B468B9BB42E}" dt="2020-11-06T15:32:17.748" v="1"/>
          <ac:picMkLst>
            <pc:docMk/>
            <pc:sldMk cId="2276261813" sldId="256"/>
            <ac:picMk id="4" creationId="{59A49AA9-2265-4041-8181-E3AF88D739EB}"/>
          </ac:picMkLst>
        </pc:picChg>
      </pc:sldChg>
      <pc:sldChg chg="modSp">
        <pc:chgData name="Teinfalt, Lydia" userId="S::lteinfalt@gwu.edu::e99ab43c-f24f-4f7c-b8ca-88c17bdf844d" providerId="AD" clId="Web-{820F7B71-65E4-48F4-8118-8B468B9BB42E}" dt="2020-11-06T15:55:18.530" v="21" actId="20577"/>
        <pc:sldMkLst>
          <pc:docMk/>
          <pc:sldMk cId="1299655453" sldId="260"/>
        </pc:sldMkLst>
        <pc:spChg chg="mod">
          <ac:chgData name="Teinfalt, Lydia" userId="S::lteinfalt@gwu.edu::e99ab43c-f24f-4f7c-b8ca-88c17bdf844d" providerId="AD" clId="Web-{820F7B71-65E4-48F4-8118-8B468B9BB42E}" dt="2020-11-06T15:55:18.530" v="21" actId="20577"/>
          <ac:spMkLst>
            <pc:docMk/>
            <pc:sldMk cId="1299655453" sldId="260"/>
            <ac:spMk id="2" creationId="{3103FC33-8021-4FE4-8CFA-3E6E4421F279}"/>
          </ac:spMkLst>
        </pc:spChg>
      </pc:sldChg>
      <pc:sldChg chg="modSp">
        <pc:chgData name="Teinfalt, Lydia" userId="S::lteinfalt@gwu.edu::e99ab43c-f24f-4f7c-b8ca-88c17bdf844d" providerId="AD" clId="Web-{820F7B71-65E4-48F4-8118-8B468B9BB42E}" dt="2020-11-06T16:10:04.675" v="60" actId="20577"/>
        <pc:sldMkLst>
          <pc:docMk/>
          <pc:sldMk cId="2668138338" sldId="262"/>
        </pc:sldMkLst>
        <pc:spChg chg="mod">
          <ac:chgData name="Teinfalt, Lydia" userId="S::lteinfalt@gwu.edu::e99ab43c-f24f-4f7c-b8ca-88c17bdf844d" providerId="AD" clId="Web-{820F7B71-65E4-48F4-8118-8B468B9BB42E}" dt="2020-11-06T16:10:04.675" v="60" actId="20577"/>
          <ac:spMkLst>
            <pc:docMk/>
            <pc:sldMk cId="2668138338" sldId="262"/>
            <ac:spMk id="2" creationId="{05F2B34A-929B-4A92-B5AD-9318439782DA}"/>
          </ac:spMkLst>
        </pc:spChg>
      </pc:sldChg>
      <pc:sldChg chg="modSp">
        <pc:chgData name="Teinfalt, Lydia" userId="S::lteinfalt@gwu.edu::e99ab43c-f24f-4f7c-b8ca-88c17bdf844d" providerId="AD" clId="Web-{820F7B71-65E4-48F4-8118-8B468B9BB42E}" dt="2020-11-06T15:34:45.455" v="4" actId="20577"/>
        <pc:sldMkLst>
          <pc:docMk/>
          <pc:sldMk cId="104073782" sldId="280"/>
        </pc:sldMkLst>
        <pc:spChg chg="mod">
          <ac:chgData name="Teinfalt, Lydia" userId="S::lteinfalt@gwu.edu::e99ab43c-f24f-4f7c-b8ca-88c17bdf844d" providerId="AD" clId="Web-{820F7B71-65E4-48F4-8118-8B468B9BB42E}" dt="2020-11-06T15:34:45.455" v="4" actId="20577"/>
          <ac:spMkLst>
            <pc:docMk/>
            <pc:sldMk cId="104073782" sldId="280"/>
            <ac:spMk id="3" creationId="{D665479A-96DC-474B-A43E-4F6E596BEFFA}"/>
          </ac:spMkLst>
        </pc:spChg>
      </pc:sldChg>
    </pc:docChg>
  </pc:docChgLst>
  <pc:docChgLst>
    <pc:chgData name="Teinfalt, Lydia" userId="S::lteinfalt@gwu.edu::e99ab43c-f24f-4f7c-b8ca-88c17bdf844d" providerId="AD" clId="Web-{18EC20A6-CA6C-402C-9FBB-8E6066452011}"/>
    <pc:docChg chg="modSld">
      <pc:chgData name="Teinfalt, Lydia" userId="S::lteinfalt@gwu.edu::e99ab43c-f24f-4f7c-b8ca-88c17bdf844d" providerId="AD" clId="Web-{18EC20A6-CA6C-402C-9FBB-8E6066452011}" dt="2020-10-21T19:57:26.594" v="21" actId="20577"/>
      <pc:docMkLst>
        <pc:docMk/>
      </pc:docMkLst>
      <pc:sldChg chg="modSp modNotes">
        <pc:chgData name="Teinfalt, Lydia" userId="S::lteinfalt@gwu.edu::e99ab43c-f24f-4f7c-b8ca-88c17bdf844d" providerId="AD" clId="Web-{18EC20A6-CA6C-402C-9FBB-8E6066452011}" dt="2020-10-21T19:57:26.594" v="21" actId="20577"/>
        <pc:sldMkLst>
          <pc:docMk/>
          <pc:sldMk cId="3294541087" sldId="266"/>
        </pc:sldMkLst>
        <pc:spChg chg="mod">
          <ac:chgData name="Teinfalt, Lydia" userId="S::lteinfalt@gwu.edu::e99ab43c-f24f-4f7c-b8ca-88c17bdf844d" providerId="AD" clId="Web-{18EC20A6-CA6C-402C-9FBB-8E6066452011}" dt="2020-10-21T19:55:53.375" v="14" actId="20577"/>
          <ac:spMkLst>
            <pc:docMk/>
            <pc:sldMk cId="3294541087" sldId="266"/>
            <ac:spMk id="2" creationId="{6FB55578-CC09-4368-9887-B7FB9CCCE404}"/>
          </ac:spMkLst>
        </pc:spChg>
        <pc:spChg chg="mod">
          <ac:chgData name="Teinfalt, Lydia" userId="S::lteinfalt@gwu.edu::e99ab43c-f24f-4f7c-b8ca-88c17bdf844d" providerId="AD" clId="Web-{18EC20A6-CA6C-402C-9FBB-8E6066452011}" dt="2020-10-21T19:57:26.594" v="21" actId="20577"/>
          <ac:spMkLst>
            <pc:docMk/>
            <pc:sldMk cId="3294541087" sldId="266"/>
            <ac:spMk id="3" creationId="{DAA40A73-C4C7-4312-92F9-D306EC1961D7}"/>
          </ac:spMkLst>
        </pc:spChg>
      </pc:sldChg>
    </pc:docChg>
  </pc:docChgLst>
  <pc:docChgLst>
    <pc:chgData name="Teinfalt, Lydia" userId="S::lteinfalt@gwu.edu::e99ab43c-f24f-4f7c-b8ca-88c17bdf844d" providerId="AD" clId="Web-{DB3CBB51-B19A-42B1-8997-D14EA1D69E09}"/>
    <pc:docChg chg="addSld modSld sldOrd">
      <pc:chgData name="Teinfalt, Lydia" userId="S::lteinfalt@gwu.edu::e99ab43c-f24f-4f7c-b8ca-88c17bdf844d" providerId="AD" clId="Web-{DB3CBB51-B19A-42B1-8997-D14EA1D69E09}" dt="2020-10-21T15:38:13.184" v="452" actId="20577"/>
      <pc:docMkLst>
        <pc:docMk/>
      </pc:docMkLst>
      <pc:sldChg chg="modSp">
        <pc:chgData name="Teinfalt, Lydia" userId="S::lteinfalt@gwu.edu::e99ab43c-f24f-4f7c-b8ca-88c17bdf844d" providerId="AD" clId="Web-{DB3CBB51-B19A-42B1-8997-D14EA1D69E09}" dt="2020-10-21T15:29:43.466" v="47" actId="20577"/>
        <pc:sldMkLst>
          <pc:docMk/>
          <pc:sldMk cId="4151859512" sldId="261"/>
        </pc:sldMkLst>
        <pc:spChg chg="mod">
          <ac:chgData name="Teinfalt, Lydia" userId="S::lteinfalt@gwu.edu::e99ab43c-f24f-4f7c-b8ca-88c17bdf844d" providerId="AD" clId="Web-{DB3CBB51-B19A-42B1-8997-D14EA1D69E09}" dt="2020-10-21T15:29:43.466" v="47" actId="20577"/>
          <ac:spMkLst>
            <pc:docMk/>
            <pc:sldMk cId="4151859512" sldId="261"/>
            <ac:spMk id="2" creationId="{6FB55578-CC09-4368-9887-B7FB9CCCE404}"/>
          </ac:spMkLst>
        </pc:spChg>
      </pc:sldChg>
      <pc:sldChg chg="modSp">
        <pc:chgData name="Teinfalt, Lydia" userId="S::lteinfalt@gwu.edu::e99ab43c-f24f-4f7c-b8ca-88c17bdf844d" providerId="AD" clId="Web-{DB3CBB51-B19A-42B1-8997-D14EA1D69E09}" dt="2020-10-21T15:38:13.184" v="451" actId="20577"/>
        <pc:sldMkLst>
          <pc:docMk/>
          <pc:sldMk cId="2668138338" sldId="262"/>
        </pc:sldMkLst>
        <pc:spChg chg="mod">
          <ac:chgData name="Teinfalt, Lydia" userId="S::lteinfalt@gwu.edu::e99ab43c-f24f-4f7c-b8ca-88c17bdf844d" providerId="AD" clId="Web-{DB3CBB51-B19A-42B1-8997-D14EA1D69E09}" dt="2020-10-21T15:38:13.184" v="451" actId="20577"/>
          <ac:spMkLst>
            <pc:docMk/>
            <pc:sldMk cId="2668138338" sldId="262"/>
            <ac:spMk id="2" creationId="{05F2B34A-929B-4A92-B5AD-9318439782DA}"/>
          </ac:spMkLst>
        </pc:spChg>
        <pc:spChg chg="mod">
          <ac:chgData name="Teinfalt, Lydia" userId="S::lteinfalt@gwu.edu::e99ab43c-f24f-4f7c-b8ca-88c17bdf844d" providerId="AD" clId="Web-{DB3CBB51-B19A-42B1-8997-D14EA1D69E09}" dt="2020-10-21T15:37:32.480" v="391" actId="20577"/>
          <ac:spMkLst>
            <pc:docMk/>
            <pc:sldMk cId="2668138338" sldId="262"/>
            <ac:spMk id="3" creationId="{49162DB3-00C3-4B44-863C-9F4B839745F4}"/>
          </ac:spMkLst>
        </pc:spChg>
      </pc:sldChg>
      <pc:sldChg chg="addSp delSp modSp add mod ord replId setBg">
        <pc:chgData name="Teinfalt, Lydia" userId="S::lteinfalt@gwu.edu::e99ab43c-f24f-4f7c-b8ca-88c17bdf844d" providerId="AD" clId="Web-{DB3CBB51-B19A-42B1-8997-D14EA1D69E09}" dt="2020-10-21T15:37:15.386" v="390" actId="14100"/>
        <pc:sldMkLst>
          <pc:docMk/>
          <pc:sldMk cId="959574855" sldId="264"/>
        </pc:sldMkLst>
        <pc:spChg chg="mod ord">
          <ac:chgData name="Teinfalt, Lydia" userId="S::lteinfalt@gwu.edu::e99ab43c-f24f-4f7c-b8ca-88c17bdf844d" providerId="AD" clId="Web-{DB3CBB51-B19A-42B1-8997-D14EA1D69E09}" dt="2020-10-21T15:37:15.386" v="390" actId="14100"/>
          <ac:spMkLst>
            <pc:docMk/>
            <pc:sldMk cId="959574855" sldId="264"/>
            <ac:spMk id="2" creationId="{6FB55578-CC09-4368-9887-B7FB9CCCE404}"/>
          </ac:spMkLst>
        </pc:spChg>
        <pc:spChg chg="mod">
          <ac:chgData name="Teinfalt, Lydia" userId="S::lteinfalt@gwu.edu::e99ab43c-f24f-4f7c-b8ca-88c17bdf844d" providerId="AD" clId="Web-{DB3CBB51-B19A-42B1-8997-D14EA1D69E09}" dt="2020-10-21T15:35:16.476" v="297"/>
          <ac:spMkLst>
            <pc:docMk/>
            <pc:sldMk cId="959574855" sldId="264"/>
            <ac:spMk id="3" creationId="{DAA40A73-C4C7-4312-92F9-D306EC1961D7}"/>
          </ac:spMkLst>
        </pc:spChg>
        <pc:spChg chg="add del">
          <ac:chgData name="Teinfalt, Lydia" userId="S::lteinfalt@gwu.edu::e99ab43c-f24f-4f7c-b8ca-88c17bdf844d" providerId="AD" clId="Web-{DB3CBB51-B19A-42B1-8997-D14EA1D69E09}" dt="2020-10-21T15:34:46.241" v="291"/>
          <ac:spMkLst>
            <pc:docMk/>
            <pc:sldMk cId="959574855" sldId="264"/>
            <ac:spMk id="9" creationId="{B082622D-AAF3-4897-8629-FC918530DD86}"/>
          </ac:spMkLst>
        </pc:spChg>
        <pc:spChg chg="add del">
          <ac:chgData name="Teinfalt, Lydia" userId="S::lteinfalt@gwu.edu::e99ab43c-f24f-4f7c-b8ca-88c17bdf844d" providerId="AD" clId="Web-{DB3CBB51-B19A-42B1-8997-D14EA1D69E09}" dt="2020-10-21T15:34:46.241" v="291"/>
          <ac:spMkLst>
            <pc:docMk/>
            <pc:sldMk cId="959574855" sldId="264"/>
            <ac:spMk id="11" creationId="{A7457DD9-5A45-400A-AB4B-4B4EDECA25F1}"/>
          </ac:spMkLst>
        </pc:spChg>
        <pc:spChg chg="add del">
          <ac:chgData name="Teinfalt, Lydia" userId="S::lteinfalt@gwu.edu::e99ab43c-f24f-4f7c-b8ca-88c17bdf844d" providerId="AD" clId="Web-{DB3CBB51-B19A-42B1-8997-D14EA1D69E09}" dt="2020-10-21T15:34:46.241" v="291"/>
          <ac:spMkLst>
            <pc:docMk/>
            <pc:sldMk cId="959574855" sldId="264"/>
            <ac:spMk id="13" creationId="{441CF7D6-A660-431A-B0BB-140A0D5556B6}"/>
          </ac:spMkLst>
        </pc:spChg>
        <pc:spChg chg="add del">
          <ac:chgData name="Teinfalt, Lydia" userId="S::lteinfalt@gwu.edu::e99ab43c-f24f-4f7c-b8ca-88c17bdf844d" providerId="AD" clId="Web-{DB3CBB51-B19A-42B1-8997-D14EA1D69E09}" dt="2020-10-21T15:34:46.241" v="291"/>
          <ac:spMkLst>
            <pc:docMk/>
            <pc:sldMk cId="959574855" sldId="264"/>
            <ac:spMk id="15" creationId="{0570A85B-3810-4F95-97B0-CBF4CCDB381C}"/>
          </ac:spMkLst>
        </pc:spChg>
        <pc:spChg chg="add del">
          <ac:chgData name="Teinfalt, Lydia" userId="S::lteinfalt@gwu.edu::e99ab43c-f24f-4f7c-b8ca-88c17bdf844d" providerId="AD" clId="Web-{DB3CBB51-B19A-42B1-8997-D14EA1D69E09}" dt="2020-10-21T15:35:16.476" v="297"/>
          <ac:spMkLst>
            <pc:docMk/>
            <pc:sldMk cId="959574855" sldId="264"/>
            <ac:spMk id="20" creationId="{5E39A796-BE83-48B1-B33F-35C4A32AAB57}"/>
          </ac:spMkLst>
        </pc:spChg>
        <pc:spChg chg="add del">
          <ac:chgData name="Teinfalt, Lydia" userId="S::lteinfalt@gwu.edu::e99ab43c-f24f-4f7c-b8ca-88c17bdf844d" providerId="AD" clId="Web-{DB3CBB51-B19A-42B1-8997-D14EA1D69E09}" dt="2020-10-21T15:35:16.476" v="297"/>
          <ac:spMkLst>
            <pc:docMk/>
            <pc:sldMk cId="959574855" sldId="264"/>
            <ac:spMk id="22" creationId="{72F84B47-E267-4194-8194-831DB7B5547F}"/>
          </ac:spMkLst>
        </pc:spChg>
        <pc:spChg chg="add">
          <ac:chgData name="Teinfalt, Lydia" userId="S::lteinfalt@gwu.edu::e99ab43c-f24f-4f7c-b8ca-88c17bdf844d" providerId="AD" clId="Web-{DB3CBB51-B19A-42B1-8997-D14EA1D69E09}" dt="2020-10-21T15:35:16.476" v="297"/>
          <ac:spMkLst>
            <pc:docMk/>
            <pc:sldMk cId="959574855" sldId="264"/>
            <ac:spMk id="27" creationId="{05C7EBC3-4672-4DAB-81C2-58661FAFAED6}"/>
          </ac:spMkLst>
        </pc:spChg>
        <pc:spChg chg="add">
          <ac:chgData name="Teinfalt, Lydia" userId="S::lteinfalt@gwu.edu::e99ab43c-f24f-4f7c-b8ca-88c17bdf844d" providerId="AD" clId="Web-{DB3CBB51-B19A-42B1-8997-D14EA1D69E09}" dt="2020-10-21T15:35:16.476" v="297"/>
          <ac:spMkLst>
            <pc:docMk/>
            <pc:sldMk cId="959574855" sldId="264"/>
            <ac:spMk id="29" creationId="{40BF962F-4C6F-461E-86F2-C43F56CC939B}"/>
          </ac:spMkLst>
        </pc:spChg>
        <pc:spChg chg="add">
          <ac:chgData name="Teinfalt, Lydia" userId="S::lteinfalt@gwu.edu::e99ab43c-f24f-4f7c-b8ca-88c17bdf844d" providerId="AD" clId="Web-{DB3CBB51-B19A-42B1-8997-D14EA1D69E09}" dt="2020-10-21T15:35:16.476" v="297"/>
          <ac:spMkLst>
            <pc:docMk/>
            <pc:sldMk cId="959574855" sldId="264"/>
            <ac:spMk id="31" creationId="{2E94A4F7-38E4-45EA-8E2E-CE1B5766B4F1}"/>
          </ac:spMkLst>
        </pc:spChg>
        <pc:picChg chg="add del mod">
          <ac:chgData name="Teinfalt, Lydia" userId="S::lteinfalt@gwu.edu::e99ab43c-f24f-4f7c-b8ca-88c17bdf844d" providerId="AD" clId="Web-{DB3CBB51-B19A-42B1-8997-D14EA1D69E09}" dt="2020-10-21T15:33:26.660" v="246"/>
          <ac:picMkLst>
            <pc:docMk/>
            <pc:sldMk cId="959574855" sldId="264"/>
            <ac:picMk id="4" creationId="{501BF9B7-08E6-4562-A64C-F412E85B0D14}"/>
          </ac:picMkLst>
        </pc:picChg>
        <pc:picChg chg="add mod">
          <ac:chgData name="Teinfalt, Lydia" userId="S::lteinfalt@gwu.edu::e99ab43c-f24f-4f7c-b8ca-88c17bdf844d" providerId="AD" clId="Web-{DB3CBB51-B19A-42B1-8997-D14EA1D69E09}" dt="2020-10-21T15:35:37.024" v="302" actId="14100"/>
          <ac:picMkLst>
            <pc:docMk/>
            <pc:sldMk cId="959574855" sldId="264"/>
            <ac:picMk id="5" creationId="{AA5FFAD7-1145-482A-87C2-C146972BADDB}"/>
          </ac:picMkLst>
        </pc:picChg>
      </pc:sldChg>
    </pc:docChg>
  </pc:docChgLst>
  <pc:docChgLst>
    <pc:chgData name="Valle, Joe" userId="S::jvalle58@gwu.edu::af850d19-3bc5-4ea3-86c9-9badfddc02ec" providerId="AD" clId="Web-{496827A5-B30B-428B-A6A8-ECB079F5CFE9}"/>
    <pc:docChg chg="modSld">
      <pc:chgData name="Valle, Joe" userId="S::jvalle58@gwu.edu::af850d19-3bc5-4ea3-86c9-9badfddc02ec" providerId="AD" clId="Web-{496827A5-B30B-428B-A6A8-ECB079F5CFE9}" dt="2020-10-27T17:58:32.223" v="9" actId="20577"/>
      <pc:docMkLst>
        <pc:docMk/>
      </pc:docMkLst>
      <pc:sldChg chg="modSp">
        <pc:chgData name="Valle, Joe" userId="S::jvalle58@gwu.edu::af850d19-3bc5-4ea3-86c9-9badfddc02ec" providerId="AD" clId="Web-{496827A5-B30B-428B-A6A8-ECB079F5CFE9}" dt="2020-10-27T17:58:32.223" v="9" actId="20577"/>
        <pc:sldMkLst>
          <pc:docMk/>
          <pc:sldMk cId="352173426" sldId="298"/>
        </pc:sldMkLst>
        <pc:spChg chg="mod">
          <ac:chgData name="Valle, Joe" userId="S::jvalle58@gwu.edu::af850d19-3bc5-4ea3-86c9-9badfddc02ec" providerId="AD" clId="Web-{496827A5-B30B-428B-A6A8-ECB079F5CFE9}" dt="2020-10-27T17:58:32.223" v="9" actId="20577"/>
          <ac:spMkLst>
            <pc:docMk/>
            <pc:sldMk cId="352173426" sldId="298"/>
            <ac:spMk id="2" creationId="{4F2B1A1E-BE9D-47C5-915F-4051DFAF2080}"/>
          </ac:spMkLst>
        </pc:spChg>
      </pc:sldChg>
    </pc:docChg>
  </pc:docChgLst>
  <pc:docChgLst>
    <pc:chgData name="Vij, Natasha" userId="S::natashavij@gwu.edu::6040b9dc-33bc-4658-809c-b493158fca40" providerId="AD" clId="Web-{75F49713-54F2-46C5-A801-D5364465FD16}"/>
    <pc:docChg chg="addSld delSld modSld sldOrd">
      <pc:chgData name="Vij, Natasha" userId="S::natashavij@gwu.edu::6040b9dc-33bc-4658-809c-b493158fca40" providerId="AD" clId="Web-{75F49713-54F2-46C5-A801-D5364465FD16}" dt="2020-11-04T16:53:36.960" v="381" actId="1076"/>
      <pc:docMkLst>
        <pc:docMk/>
      </pc:docMkLst>
      <pc:sldChg chg="addSp delSp modSp">
        <pc:chgData name="Vij, Natasha" userId="S::natashavij@gwu.edu::6040b9dc-33bc-4658-809c-b493158fca40" providerId="AD" clId="Web-{75F49713-54F2-46C5-A801-D5364465FD16}" dt="2020-11-04T16:53:36.960" v="381" actId="1076"/>
        <pc:sldMkLst>
          <pc:docMk/>
          <pc:sldMk cId="1645653227" sldId="258"/>
        </pc:sldMkLst>
        <pc:spChg chg="mod">
          <ac:chgData name="Vij, Natasha" userId="S::natashavij@gwu.edu::6040b9dc-33bc-4658-809c-b493158fca40" providerId="AD" clId="Web-{75F49713-54F2-46C5-A801-D5364465FD16}" dt="2020-11-04T16:53:02.428" v="367" actId="20577"/>
          <ac:spMkLst>
            <pc:docMk/>
            <pc:sldMk cId="1645653227" sldId="258"/>
            <ac:spMk id="2" creationId="{3FE49D76-4C0D-4D5C-9203-83E0F59F4CE9}"/>
          </ac:spMkLst>
        </pc:spChg>
        <pc:spChg chg="mod">
          <ac:chgData name="Vij, Natasha" userId="S::natashavij@gwu.edu::6040b9dc-33bc-4658-809c-b493158fca40" providerId="AD" clId="Web-{75F49713-54F2-46C5-A801-D5364465FD16}" dt="2020-11-04T16:52:41.834" v="360" actId="20577"/>
          <ac:spMkLst>
            <pc:docMk/>
            <pc:sldMk cId="1645653227" sldId="258"/>
            <ac:spMk id="4" creationId="{03B2C2D1-3B14-4160-81AE-33DC82C0B80B}"/>
          </ac:spMkLst>
        </pc:spChg>
        <pc:spChg chg="add del mod">
          <ac:chgData name="Vij, Natasha" userId="S::natashavij@gwu.edu::6040b9dc-33bc-4658-809c-b493158fca40" providerId="AD" clId="Web-{75F49713-54F2-46C5-A801-D5364465FD16}" dt="2020-11-04T16:51:57.286" v="347"/>
          <ac:spMkLst>
            <pc:docMk/>
            <pc:sldMk cId="1645653227" sldId="258"/>
            <ac:spMk id="5" creationId="{A3584042-6840-4232-8E00-27852A875B13}"/>
          </ac:spMkLst>
        </pc:spChg>
        <pc:graphicFrameChg chg="add mod modGraphic">
          <ac:chgData name="Vij, Natasha" userId="S::natashavij@gwu.edu::6040b9dc-33bc-4658-809c-b493158fca40" providerId="AD" clId="Web-{75F49713-54F2-46C5-A801-D5364465FD16}" dt="2020-11-04T16:53:36.960" v="381" actId="1076"/>
          <ac:graphicFrameMkLst>
            <pc:docMk/>
            <pc:sldMk cId="1645653227" sldId="258"/>
            <ac:graphicFrameMk id="6" creationId="{90A4A686-B3C2-4CB3-99A3-CD96A78B747C}"/>
          </ac:graphicFrameMkLst>
        </pc:graphicFrameChg>
      </pc:sldChg>
      <pc:sldChg chg="modSp">
        <pc:chgData name="Vij, Natasha" userId="S::natashavij@gwu.edu::6040b9dc-33bc-4658-809c-b493158fca40" providerId="AD" clId="Web-{75F49713-54F2-46C5-A801-D5364465FD16}" dt="2020-11-04T16:37:03.500" v="178" actId="20577"/>
        <pc:sldMkLst>
          <pc:docMk/>
          <pc:sldMk cId="1299655453" sldId="260"/>
        </pc:sldMkLst>
        <pc:spChg chg="mod">
          <ac:chgData name="Vij, Natasha" userId="S::natashavij@gwu.edu::6040b9dc-33bc-4658-809c-b493158fca40" providerId="AD" clId="Web-{75F49713-54F2-46C5-A801-D5364465FD16}" dt="2020-11-04T16:37:03.500" v="178" actId="20577"/>
          <ac:spMkLst>
            <pc:docMk/>
            <pc:sldMk cId="1299655453" sldId="260"/>
            <ac:spMk id="2" creationId="{3103FC33-8021-4FE4-8CFA-3E6E4421F279}"/>
          </ac:spMkLst>
        </pc:spChg>
      </pc:sldChg>
      <pc:sldChg chg="modSp">
        <pc:chgData name="Vij, Natasha" userId="S::natashavij@gwu.edu::6040b9dc-33bc-4658-809c-b493158fca40" providerId="AD" clId="Web-{75F49713-54F2-46C5-A801-D5364465FD16}" dt="2020-11-04T16:43:28.337" v="185" actId="20577"/>
        <pc:sldMkLst>
          <pc:docMk/>
          <pc:sldMk cId="4151859512" sldId="261"/>
        </pc:sldMkLst>
        <pc:spChg chg="mod">
          <ac:chgData name="Vij, Natasha" userId="S::natashavij@gwu.edu::6040b9dc-33bc-4658-809c-b493158fca40" providerId="AD" clId="Web-{75F49713-54F2-46C5-A801-D5364465FD16}" dt="2020-11-04T16:43:28.337" v="185" actId="20577"/>
          <ac:spMkLst>
            <pc:docMk/>
            <pc:sldMk cId="4151859512" sldId="261"/>
            <ac:spMk id="2" creationId="{6FB55578-CC09-4368-9887-B7FB9CCCE404}"/>
          </ac:spMkLst>
        </pc:spChg>
      </pc:sldChg>
      <pc:sldChg chg="modSp">
        <pc:chgData name="Vij, Natasha" userId="S::natashavij@gwu.edu::6040b9dc-33bc-4658-809c-b493158fca40" providerId="AD" clId="Web-{75F49713-54F2-46C5-A801-D5364465FD16}" dt="2020-11-04T16:37:12.204" v="179" actId="20577"/>
        <pc:sldMkLst>
          <pc:docMk/>
          <pc:sldMk cId="2668138338" sldId="262"/>
        </pc:sldMkLst>
        <pc:spChg chg="mod">
          <ac:chgData name="Vij, Natasha" userId="S::natashavij@gwu.edu::6040b9dc-33bc-4658-809c-b493158fca40" providerId="AD" clId="Web-{75F49713-54F2-46C5-A801-D5364465FD16}" dt="2020-11-04T16:37:12.204" v="179" actId="20577"/>
          <ac:spMkLst>
            <pc:docMk/>
            <pc:sldMk cId="2668138338" sldId="262"/>
            <ac:spMk id="2" creationId="{05F2B34A-929B-4A92-B5AD-9318439782DA}"/>
          </ac:spMkLst>
        </pc:spChg>
      </pc:sldChg>
      <pc:sldChg chg="addSp modSp">
        <pc:chgData name="Vij, Natasha" userId="S::natashavij@gwu.edu::6040b9dc-33bc-4658-809c-b493158fca40" providerId="AD" clId="Web-{75F49713-54F2-46C5-A801-D5364465FD16}" dt="2020-11-04T16:31:36.806" v="174"/>
        <pc:sldMkLst>
          <pc:docMk/>
          <pc:sldMk cId="3831849662" sldId="283"/>
        </pc:sldMkLst>
        <pc:graphicFrameChg chg="add mod modGraphic">
          <ac:chgData name="Vij, Natasha" userId="S::natashavij@gwu.edu::6040b9dc-33bc-4658-809c-b493158fca40" providerId="AD" clId="Web-{75F49713-54F2-46C5-A801-D5364465FD16}" dt="2020-11-04T16:31:36.806" v="174"/>
          <ac:graphicFrameMkLst>
            <pc:docMk/>
            <pc:sldMk cId="3831849662" sldId="283"/>
            <ac:graphicFrameMk id="2" creationId="{6E9D4599-2BD6-4593-88BA-2378A079BA6A}"/>
          </ac:graphicFrameMkLst>
        </pc:graphicFrameChg>
      </pc:sldChg>
      <pc:sldChg chg="addSp">
        <pc:chgData name="Vij, Natasha" userId="S::natashavij@gwu.edu::6040b9dc-33bc-4658-809c-b493158fca40" providerId="AD" clId="Web-{75F49713-54F2-46C5-A801-D5364465FD16}" dt="2020-11-04T16:31:45.509" v="175"/>
        <pc:sldMkLst>
          <pc:docMk/>
          <pc:sldMk cId="1910887646" sldId="284"/>
        </pc:sldMkLst>
        <pc:graphicFrameChg chg="add">
          <ac:chgData name="Vij, Natasha" userId="S::natashavij@gwu.edu::6040b9dc-33bc-4658-809c-b493158fca40" providerId="AD" clId="Web-{75F49713-54F2-46C5-A801-D5364465FD16}" dt="2020-11-04T16:31:45.509" v="175"/>
          <ac:graphicFrameMkLst>
            <pc:docMk/>
            <pc:sldMk cId="1910887646" sldId="284"/>
            <ac:graphicFrameMk id="2" creationId="{A7BB1B8B-899F-4D85-AD1D-CC72AD4A4946}"/>
          </ac:graphicFrameMkLst>
        </pc:graphicFrameChg>
      </pc:sldChg>
      <pc:sldChg chg="addSp">
        <pc:chgData name="Vij, Natasha" userId="S::natashavij@gwu.edu::6040b9dc-33bc-4658-809c-b493158fca40" providerId="AD" clId="Web-{75F49713-54F2-46C5-A801-D5364465FD16}" dt="2020-11-04T16:31:50.822" v="177"/>
        <pc:sldMkLst>
          <pc:docMk/>
          <pc:sldMk cId="2733163145" sldId="285"/>
        </pc:sldMkLst>
        <pc:graphicFrameChg chg="add">
          <ac:chgData name="Vij, Natasha" userId="S::natashavij@gwu.edu::6040b9dc-33bc-4658-809c-b493158fca40" providerId="AD" clId="Web-{75F49713-54F2-46C5-A801-D5364465FD16}" dt="2020-11-04T16:31:50.822" v="177"/>
          <ac:graphicFrameMkLst>
            <pc:docMk/>
            <pc:sldMk cId="2733163145" sldId="285"/>
            <ac:graphicFrameMk id="2" creationId="{3760FCF9-2C42-45EB-904D-D23752F427E9}"/>
          </ac:graphicFrameMkLst>
        </pc:graphicFrameChg>
      </pc:sldChg>
      <pc:sldChg chg="addSp">
        <pc:chgData name="Vij, Natasha" userId="S::natashavij@gwu.edu::6040b9dc-33bc-4658-809c-b493158fca40" providerId="AD" clId="Web-{75F49713-54F2-46C5-A801-D5364465FD16}" dt="2020-11-04T16:31:47.478" v="176"/>
        <pc:sldMkLst>
          <pc:docMk/>
          <pc:sldMk cId="3990591980" sldId="286"/>
        </pc:sldMkLst>
        <pc:graphicFrameChg chg="add">
          <ac:chgData name="Vij, Natasha" userId="S::natashavij@gwu.edu::6040b9dc-33bc-4658-809c-b493158fca40" providerId="AD" clId="Web-{75F49713-54F2-46C5-A801-D5364465FD16}" dt="2020-11-04T16:31:47.478" v="176"/>
          <ac:graphicFrameMkLst>
            <pc:docMk/>
            <pc:sldMk cId="3990591980" sldId="286"/>
            <ac:graphicFrameMk id="2" creationId="{1101D409-E608-4EF1-83C5-6311B53A2197}"/>
          </ac:graphicFrameMkLst>
        </pc:graphicFrameChg>
      </pc:sldChg>
      <pc:sldChg chg="ord">
        <pc:chgData name="Vij, Natasha" userId="S::natashavij@gwu.edu::6040b9dc-33bc-4658-809c-b493158fca40" providerId="AD" clId="Web-{75F49713-54F2-46C5-A801-D5364465FD16}" dt="2020-11-04T16:28:11.223" v="115"/>
        <pc:sldMkLst>
          <pc:docMk/>
          <pc:sldMk cId="2707288139" sldId="288"/>
        </pc:sldMkLst>
      </pc:sldChg>
      <pc:sldChg chg="modSp del">
        <pc:chgData name="Vij, Natasha" userId="S::natashavij@gwu.edu::6040b9dc-33bc-4658-809c-b493158fca40" providerId="AD" clId="Web-{75F49713-54F2-46C5-A801-D5364465FD16}" dt="2020-11-04T16:27:18.066" v="103"/>
        <pc:sldMkLst>
          <pc:docMk/>
          <pc:sldMk cId="2718836926" sldId="289"/>
        </pc:sldMkLst>
        <pc:spChg chg="mod">
          <ac:chgData name="Vij, Natasha" userId="S::natashavij@gwu.edu::6040b9dc-33bc-4658-809c-b493158fca40" providerId="AD" clId="Web-{75F49713-54F2-46C5-A801-D5364465FD16}" dt="2020-11-04T16:27:01.315" v="88" actId="20577"/>
          <ac:spMkLst>
            <pc:docMk/>
            <pc:sldMk cId="2718836926" sldId="289"/>
            <ac:spMk id="2" creationId="{ACB8B089-4EA0-4BA2-90F3-174512972CA0}"/>
          </ac:spMkLst>
        </pc:spChg>
      </pc:sldChg>
      <pc:sldChg chg="modSp">
        <pc:chgData name="Vij, Natasha" userId="S::natashavij@gwu.edu::6040b9dc-33bc-4658-809c-b493158fca40" providerId="AD" clId="Web-{75F49713-54F2-46C5-A801-D5364465FD16}" dt="2020-11-04T16:08:37.697" v="37" actId="20577"/>
        <pc:sldMkLst>
          <pc:docMk/>
          <pc:sldMk cId="1548963445" sldId="300"/>
        </pc:sldMkLst>
        <pc:spChg chg="mod">
          <ac:chgData name="Vij, Natasha" userId="S::natashavij@gwu.edu::6040b9dc-33bc-4658-809c-b493158fca40" providerId="AD" clId="Web-{75F49713-54F2-46C5-A801-D5364465FD16}" dt="2020-11-04T16:08:37.697" v="37" actId="20577"/>
          <ac:spMkLst>
            <pc:docMk/>
            <pc:sldMk cId="1548963445" sldId="300"/>
            <ac:spMk id="2" creationId="{0000731A-5C4D-415C-A44D-E725D075FD74}"/>
          </ac:spMkLst>
        </pc:spChg>
      </pc:sldChg>
      <pc:sldChg chg="modSp del">
        <pc:chgData name="Vij, Natasha" userId="S::natashavij@gwu.edu::6040b9dc-33bc-4658-809c-b493158fca40" providerId="AD" clId="Web-{75F49713-54F2-46C5-A801-D5364465FD16}" dt="2020-11-04T16:27:15.316" v="102"/>
        <pc:sldMkLst>
          <pc:docMk/>
          <pc:sldMk cId="358161582" sldId="301"/>
        </pc:sldMkLst>
        <pc:spChg chg="mod">
          <ac:chgData name="Vij, Natasha" userId="S::natashavij@gwu.edu::6040b9dc-33bc-4658-809c-b493158fca40" providerId="AD" clId="Web-{75F49713-54F2-46C5-A801-D5364465FD16}" dt="2020-11-04T16:27:08.550" v="95" actId="20577"/>
          <ac:spMkLst>
            <pc:docMk/>
            <pc:sldMk cId="358161582" sldId="301"/>
            <ac:spMk id="2" creationId="{1E4C2E96-C2C1-4743-8DB8-2ED1C5C625F8}"/>
          </ac:spMkLst>
        </pc:spChg>
      </pc:sldChg>
      <pc:sldChg chg="modSp new">
        <pc:chgData name="Vij, Natasha" userId="S::natashavij@gwu.edu::6040b9dc-33bc-4658-809c-b493158fca40" providerId="AD" clId="Web-{75F49713-54F2-46C5-A801-D5364465FD16}" dt="2020-11-04T16:27:59.488" v="113" actId="20577"/>
        <pc:sldMkLst>
          <pc:docMk/>
          <pc:sldMk cId="636834496" sldId="303"/>
        </pc:sldMkLst>
        <pc:spChg chg="mod">
          <ac:chgData name="Vij, Natasha" userId="S::natashavij@gwu.edu::6040b9dc-33bc-4658-809c-b493158fca40" providerId="AD" clId="Web-{75F49713-54F2-46C5-A801-D5364465FD16}" dt="2020-11-04T16:27:59.488" v="113" actId="20577"/>
          <ac:spMkLst>
            <pc:docMk/>
            <pc:sldMk cId="636834496" sldId="303"/>
            <ac:spMk id="2" creationId="{2570A484-DFCA-4EC4-BA30-EC80033DBD66}"/>
          </ac:spMkLst>
        </pc:spChg>
        <pc:spChg chg="mod">
          <ac:chgData name="Vij, Natasha" userId="S::natashavij@gwu.edu::6040b9dc-33bc-4658-809c-b493158fca40" providerId="AD" clId="Web-{75F49713-54F2-46C5-A801-D5364465FD16}" dt="2020-11-04T16:26:57.534" v="87" actId="20577"/>
          <ac:spMkLst>
            <pc:docMk/>
            <pc:sldMk cId="636834496" sldId="303"/>
            <ac:spMk id="3" creationId="{259EF7E1-8367-47C6-9569-8F3C7AAE3133}"/>
          </ac:spMkLst>
        </pc:spChg>
        <pc:spChg chg="mod">
          <ac:chgData name="Vij, Natasha" userId="S::natashavij@gwu.edu::6040b9dc-33bc-4658-809c-b493158fca40" providerId="AD" clId="Web-{75F49713-54F2-46C5-A801-D5364465FD16}" dt="2020-11-04T16:27:32.878" v="104" actId="20577"/>
          <ac:spMkLst>
            <pc:docMk/>
            <pc:sldMk cId="636834496" sldId="303"/>
            <ac:spMk id="4" creationId="{2C2FEC44-D502-42A0-B3CB-DAB86422A803}"/>
          </ac:spMkLst>
        </pc:spChg>
        <pc:spChg chg="mod">
          <ac:chgData name="Vij, Natasha" userId="S::natashavij@gwu.edu::6040b9dc-33bc-4658-809c-b493158fca40" providerId="AD" clId="Web-{75F49713-54F2-46C5-A801-D5364465FD16}" dt="2020-11-04T16:26:54.549" v="82" actId="20577"/>
          <ac:spMkLst>
            <pc:docMk/>
            <pc:sldMk cId="636834496" sldId="303"/>
            <ac:spMk id="5" creationId="{1852BBA2-8FF1-46AD-976D-280474BF7B0C}"/>
          </ac:spMkLst>
        </pc:spChg>
        <pc:spChg chg="mod">
          <ac:chgData name="Vij, Natasha" userId="S::natashavij@gwu.edu::6040b9dc-33bc-4658-809c-b493158fca40" providerId="AD" clId="Web-{75F49713-54F2-46C5-A801-D5364465FD16}" dt="2020-11-04T16:26:50.002" v="79" actId="20577"/>
          <ac:spMkLst>
            <pc:docMk/>
            <pc:sldMk cId="636834496" sldId="303"/>
            <ac:spMk id="6" creationId="{4DBBD459-20A5-41B0-997F-D9C60B16372F}"/>
          </ac:spMkLst>
        </pc:spChg>
      </pc:sldChg>
      <pc:sldChg chg="addSp delSp modSp new mod modClrScheme chgLayout">
        <pc:chgData name="Vij, Natasha" userId="S::natashavij@gwu.edu::6040b9dc-33bc-4658-809c-b493158fca40" providerId="AD" clId="Web-{75F49713-54F2-46C5-A801-D5364465FD16}" dt="2020-11-04T16:48:36.860" v="282" actId="20577"/>
        <pc:sldMkLst>
          <pc:docMk/>
          <pc:sldMk cId="4266494805" sldId="304"/>
        </pc:sldMkLst>
        <pc:spChg chg="del">
          <ac:chgData name="Vij, Natasha" userId="S::natashavij@gwu.edu::6040b9dc-33bc-4658-809c-b493158fca40" providerId="AD" clId="Web-{75F49713-54F2-46C5-A801-D5364465FD16}" dt="2020-11-04T16:43:48.588" v="187"/>
          <ac:spMkLst>
            <pc:docMk/>
            <pc:sldMk cId="4266494805" sldId="304"/>
            <ac:spMk id="2" creationId="{3D2001A4-B670-4EAF-BB08-E7E052733F93}"/>
          </ac:spMkLst>
        </pc:spChg>
        <pc:spChg chg="mod ord">
          <ac:chgData name="Vij, Natasha" userId="S::natashavij@gwu.edu::6040b9dc-33bc-4658-809c-b493158fca40" providerId="AD" clId="Web-{75F49713-54F2-46C5-A801-D5364465FD16}" dt="2020-11-04T16:47:55.577" v="275" actId="20577"/>
          <ac:spMkLst>
            <pc:docMk/>
            <pc:sldMk cId="4266494805" sldId="304"/>
            <ac:spMk id="3" creationId="{4C190768-6B06-47AB-B703-665F81D64E38}"/>
          </ac:spMkLst>
        </pc:spChg>
        <pc:spChg chg="add mod ord">
          <ac:chgData name="Vij, Natasha" userId="S::natashavij@gwu.edu::6040b9dc-33bc-4658-809c-b493158fca40" providerId="AD" clId="Web-{75F49713-54F2-46C5-A801-D5364465FD16}" dt="2020-11-04T16:47:58.749" v="276" actId="1076"/>
          <ac:spMkLst>
            <pc:docMk/>
            <pc:sldMk cId="4266494805" sldId="304"/>
            <ac:spMk id="5" creationId="{7EB2A69D-D1EB-4954-A3D8-4BDC989A8E87}"/>
          </ac:spMkLst>
        </pc:spChg>
        <pc:spChg chg="add mod ord">
          <ac:chgData name="Vij, Natasha" userId="S::natashavij@gwu.edu::6040b9dc-33bc-4658-809c-b493158fca40" providerId="AD" clId="Web-{75F49713-54F2-46C5-A801-D5364465FD16}" dt="2020-11-04T16:48:36.860" v="282" actId="20577"/>
          <ac:spMkLst>
            <pc:docMk/>
            <pc:sldMk cId="4266494805" sldId="304"/>
            <ac:spMk id="6" creationId="{033BAAF3-172B-4DE5-874F-210BF62B7C31}"/>
          </ac:spMkLst>
        </pc:spChg>
        <pc:spChg chg="add del mod ord">
          <ac:chgData name="Vij, Natasha" userId="S::natashavij@gwu.edu::6040b9dc-33bc-4658-809c-b493158fca40" providerId="AD" clId="Web-{75F49713-54F2-46C5-A801-D5364465FD16}" dt="2020-11-04T16:44:47.558" v="195"/>
          <ac:spMkLst>
            <pc:docMk/>
            <pc:sldMk cId="4266494805" sldId="304"/>
            <ac:spMk id="7" creationId="{F78AD8DA-2B94-4EB8-947C-01DD34F16E8F}"/>
          </ac:spMkLst>
        </pc:spChg>
        <pc:spChg chg="add del mod">
          <ac:chgData name="Vij, Natasha" userId="S::natashavij@gwu.edu::6040b9dc-33bc-4658-809c-b493158fca40" providerId="AD" clId="Web-{75F49713-54F2-46C5-A801-D5364465FD16}" dt="2020-11-04T16:46:20.310" v="227"/>
          <ac:spMkLst>
            <pc:docMk/>
            <pc:sldMk cId="4266494805" sldId="304"/>
            <ac:spMk id="9" creationId="{6095BFC5-B342-4E98-AE6B-504FF4077953}"/>
          </ac:spMkLst>
        </pc:spChg>
        <pc:spChg chg="add del mod">
          <ac:chgData name="Vij, Natasha" userId="S::natashavij@gwu.edu::6040b9dc-33bc-4658-809c-b493158fca40" providerId="AD" clId="Web-{75F49713-54F2-46C5-A801-D5364465FD16}" dt="2020-11-04T16:47:43.718" v="266"/>
          <ac:spMkLst>
            <pc:docMk/>
            <pc:sldMk cId="4266494805" sldId="304"/>
            <ac:spMk id="12" creationId="{34851EFE-A700-43B9-9353-8B6B402F87D3}"/>
          </ac:spMkLst>
        </pc:spChg>
        <pc:graphicFrameChg chg="add mod modGraphic">
          <ac:chgData name="Vij, Natasha" userId="S::natashavij@gwu.edu::6040b9dc-33bc-4658-809c-b493158fca40" providerId="AD" clId="Web-{75F49713-54F2-46C5-A801-D5364465FD16}" dt="2020-11-04T16:47:26.733" v="246"/>
          <ac:graphicFrameMkLst>
            <pc:docMk/>
            <pc:sldMk cId="4266494805" sldId="304"/>
            <ac:graphicFrameMk id="14" creationId="{6A6F7AB3-645E-45CF-A9E6-EE2D843840D9}"/>
          </ac:graphicFrameMkLst>
        </pc:graphicFrameChg>
        <pc:picChg chg="add del mod ord">
          <ac:chgData name="Vij, Natasha" userId="S::natashavij@gwu.edu::6040b9dc-33bc-4658-809c-b493158fca40" providerId="AD" clId="Web-{75F49713-54F2-46C5-A801-D5364465FD16}" dt="2020-11-04T16:44:44.339" v="194"/>
          <ac:picMkLst>
            <pc:docMk/>
            <pc:sldMk cId="4266494805" sldId="304"/>
            <ac:picMk id="4" creationId="{3EA1890C-8A46-4E01-A943-2E4CAA764EF0}"/>
          </ac:picMkLst>
        </pc:picChg>
        <pc:picChg chg="add mod ord">
          <ac:chgData name="Vij, Natasha" userId="S::natashavij@gwu.edu::6040b9dc-33bc-4658-809c-b493158fca40" providerId="AD" clId="Web-{75F49713-54F2-46C5-A801-D5364465FD16}" dt="2020-11-04T16:48:06.296" v="278" actId="14100"/>
          <ac:picMkLst>
            <pc:docMk/>
            <pc:sldMk cId="4266494805" sldId="304"/>
            <ac:picMk id="10" creationId="{B24F2489-15E3-48B4-B8DB-086FF91A457E}"/>
          </ac:picMkLst>
        </pc:picChg>
        <pc:picChg chg="add mod ord">
          <ac:chgData name="Vij, Natasha" userId="S::natashavij@gwu.edu::6040b9dc-33bc-4658-809c-b493158fca40" providerId="AD" clId="Web-{75F49713-54F2-46C5-A801-D5364465FD16}" dt="2020-11-04T16:46:39.076" v="233" actId="14100"/>
          <ac:picMkLst>
            <pc:docMk/>
            <pc:sldMk cId="4266494805" sldId="304"/>
            <ac:picMk id="11" creationId="{061DB74C-A85B-441C-B0A6-749FC25D68CC}"/>
          </ac:picMkLst>
        </pc:picChg>
      </pc:sldChg>
    </pc:docChg>
  </pc:docChgLst>
  <pc:docChgLst>
    <pc:chgData name="Valle, Joe" userId="S::jvalle58@gwu.edu::af850d19-3bc5-4ea3-86c9-9badfddc02ec" providerId="AD" clId="Web-{DA63ADBD-EB6B-4186-9007-9811A70CB689}"/>
    <pc:docChg chg="addSld modSld">
      <pc:chgData name="Valle, Joe" userId="S::jvalle58@gwu.edu::af850d19-3bc5-4ea3-86c9-9badfddc02ec" providerId="AD" clId="Web-{DA63ADBD-EB6B-4186-9007-9811A70CB689}" dt="2020-10-26T22:17:37.393" v="519" actId="14100"/>
      <pc:docMkLst>
        <pc:docMk/>
      </pc:docMkLst>
      <pc:sldChg chg="modSp">
        <pc:chgData name="Valle, Joe" userId="S::jvalle58@gwu.edu::af850d19-3bc5-4ea3-86c9-9badfddc02ec" providerId="AD" clId="Web-{DA63ADBD-EB6B-4186-9007-9811A70CB689}" dt="2020-10-26T22:17:37.393" v="519" actId="14100"/>
        <pc:sldMkLst>
          <pc:docMk/>
          <pc:sldMk cId="1689818232" sldId="291"/>
        </pc:sldMkLst>
        <pc:spChg chg="mod">
          <ac:chgData name="Valle, Joe" userId="S::jvalle58@gwu.edu::af850d19-3bc5-4ea3-86c9-9badfddc02ec" providerId="AD" clId="Web-{DA63ADBD-EB6B-4186-9007-9811A70CB689}" dt="2020-10-26T22:17:37.393" v="519" actId="14100"/>
          <ac:spMkLst>
            <pc:docMk/>
            <pc:sldMk cId="1689818232" sldId="291"/>
            <ac:spMk id="2" creationId="{B19E1B3C-1276-4C12-A6E0-1CDD53327B15}"/>
          </ac:spMkLst>
        </pc:spChg>
        <pc:spChg chg="mod">
          <ac:chgData name="Valle, Joe" userId="S::jvalle58@gwu.edu::af850d19-3bc5-4ea3-86c9-9badfddc02ec" providerId="AD" clId="Web-{DA63ADBD-EB6B-4186-9007-9811A70CB689}" dt="2020-10-26T22:06:40.050" v="336" actId="20577"/>
          <ac:spMkLst>
            <pc:docMk/>
            <pc:sldMk cId="1689818232" sldId="291"/>
            <ac:spMk id="3" creationId="{375177C7-2DCA-4E7D-A944-2781E1E74D48}"/>
          </ac:spMkLst>
        </pc:spChg>
      </pc:sldChg>
      <pc:sldChg chg="delSp modSp">
        <pc:chgData name="Valle, Joe" userId="S::jvalle58@gwu.edu::af850d19-3bc5-4ea3-86c9-9badfddc02ec" providerId="AD" clId="Web-{DA63ADBD-EB6B-4186-9007-9811A70CB689}" dt="2020-10-26T22:11:00.096" v="462" actId="20577"/>
        <pc:sldMkLst>
          <pc:docMk/>
          <pc:sldMk cId="1787766539" sldId="292"/>
        </pc:sldMkLst>
        <pc:spChg chg="del mod">
          <ac:chgData name="Valle, Joe" userId="S::jvalle58@gwu.edu::af850d19-3bc5-4ea3-86c9-9badfddc02ec" providerId="AD" clId="Web-{DA63ADBD-EB6B-4186-9007-9811A70CB689}" dt="2020-10-26T22:07:37.893" v="401"/>
          <ac:spMkLst>
            <pc:docMk/>
            <pc:sldMk cId="1787766539" sldId="292"/>
            <ac:spMk id="2" creationId="{C4EA9FCB-4F69-4EC6-8155-BF67B459D82F}"/>
          </ac:spMkLst>
        </pc:spChg>
        <pc:spChg chg="mod">
          <ac:chgData name="Valle, Joe" userId="S::jvalle58@gwu.edu::af850d19-3bc5-4ea3-86c9-9badfddc02ec" providerId="AD" clId="Web-{DA63ADBD-EB6B-4186-9007-9811A70CB689}" dt="2020-10-26T22:11:00.096" v="462" actId="20577"/>
          <ac:spMkLst>
            <pc:docMk/>
            <pc:sldMk cId="1787766539" sldId="292"/>
            <ac:spMk id="3" creationId="{6F215BD0-FAF4-49CA-9AB3-FEC8EA0C910F}"/>
          </ac:spMkLst>
        </pc:spChg>
        <pc:picChg chg="mod">
          <ac:chgData name="Valle, Joe" userId="S::jvalle58@gwu.edu::af850d19-3bc5-4ea3-86c9-9badfddc02ec" providerId="AD" clId="Web-{DA63ADBD-EB6B-4186-9007-9811A70CB689}" dt="2020-10-26T22:07:42.971" v="403" actId="1076"/>
          <ac:picMkLst>
            <pc:docMk/>
            <pc:sldMk cId="1787766539" sldId="292"/>
            <ac:picMk id="4" creationId="{E5200050-2819-4EC2-83BA-858C63D1C5B0}"/>
          </ac:picMkLst>
        </pc:picChg>
      </pc:sldChg>
      <pc:sldChg chg="delSp modSp">
        <pc:chgData name="Valle, Joe" userId="S::jvalle58@gwu.edu::af850d19-3bc5-4ea3-86c9-9badfddc02ec" providerId="AD" clId="Web-{DA63ADBD-EB6B-4186-9007-9811A70CB689}" dt="2020-10-26T22:07:52.284" v="407" actId="14100"/>
        <pc:sldMkLst>
          <pc:docMk/>
          <pc:sldMk cId="1235283498" sldId="293"/>
        </pc:sldMkLst>
        <pc:spChg chg="del mod">
          <ac:chgData name="Valle, Joe" userId="S::jvalle58@gwu.edu::af850d19-3bc5-4ea3-86c9-9badfddc02ec" providerId="AD" clId="Web-{DA63ADBD-EB6B-4186-9007-9811A70CB689}" dt="2020-10-26T22:07:49.643" v="406"/>
          <ac:spMkLst>
            <pc:docMk/>
            <pc:sldMk cId="1235283498" sldId="293"/>
            <ac:spMk id="2" creationId="{F467E6FA-9359-4F33-BD30-E36B9DDB7BFF}"/>
          </ac:spMkLst>
        </pc:spChg>
        <pc:picChg chg="mod">
          <ac:chgData name="Valle, Joe" userId="S::jvalle58@gwu.edu::af850d19-3bc5-4ea3-86c9-9badfddc02ec" providerId="AD" clId="Web-{DA63ADBD-EB6B-4186-9007-9811A70CB689}" dt="2020-10-26T22:07:52.284" v="407" actId="14100"/>
          <ac:picMkLst>
            <pc:docMk/>
            <pc:sldMk cId="1235283498" sldId="293"/>
            <ac:picMk id="4" creationId="{E9B0EB29-3B12-4806-B053-DCB4886A2C80}"/>
          </ac:picMkLst>
        </pc:picChg>
      </pc:sldChg>
      <pc:sldChg chg="modSp new">
        <pc:chgData name="Valle, Joe" userId="S::jvalle58@gwu.edu::af850d19-3bc5-4ea3-86c9-9badfddc02ec" providerId="AD" clId="Web-{DA63ADBD-EB6B-4186-9007-9811A70CB689}" dt="2020-10-26T22:09:29.628" v="445" actId="20577"/>
        <pc:sldMkLst>
          <pc:docMk/>
          <pc:sldMk cId="3483209391" sldId="296"/>
        </pc:sldMkLst>
        <pc:spChg chg="mod">
          <ac:chgData name="Valle, Joe" userId="S::jvalle58@gwu.edu::af850d19-3bc5-4ea3-86c9-9badfddc02ec" providerId="AD" clId="Web-{DA63ADBD-EB6B-4186-9007-9811A70CB689}" dt="2020-10-26T22:09:29.628" v="445" actId="20577"/>
          <ac:spMkLst>
            <pc:docMk/>
            <pc:sldMk cId="3483209391" sldId="296"/>
            <ac:spMk id="2" creationId="{AD64DB47-4F76-4D3F-9967-BA863BA87EE2}"/>
          </ac:spMkLst>
        </pc:spChg>
        <pc:spChg chg="mod">
          <ac:chgData name="Valle, Joe" userId="S::jvalle58@gwu.edu::af850d19-3bc5-4ea3-86c9-9badfddc02ec" providerId="AD" clId="Web-{DA63ADBD-EB6B-4186-9007-9811A70CB689}" dt="2020-10-26T22:05:27.096" v="321" actId="20577"/>
          <ac:spMkLst>
            <pc:docMk/>
            <pc:sldMk cId="3483209391" sldId="296"/>
            <ac:spMk id="3" creationId="{E8E4EC59-7617-4D98-9519-7B661A9E9070}"/>
          </ac:spMkLst>
        </pc:spChg>
      </pc:sldChg>
      <pc:sldChg chg="addSp delSp modSp new">
        <pc:chgData name="Valle, Joe" userId="S::jvalle58@gwu.edu::af850d19-3bc5-4ea3-86c9-9badfddc02ec" providerId="AD" clId="Web-{DA63ADBD-EB6B-4186-9007-9811A70CB689}" dt="2020-10-26T22:10:33.393" v="458" actId="14100"/>
        <pc:sldMkLst>
          <pc:docMk/>
          <pc:sldMk cId="200883457" sldId="297"/>
        </pc:sldMkLst>
        <pc:spChg chg="del">
          <ac:chgData name="Valle, Joe" userId="S::jvalle58@gwu.edu::af850d19-3bc5-4ea3-86c9-9badfddc02ec" providerId="AD" clId="Web-{DA63ADBD-EB6B-4186-9007-9811A70CB689}" dt="2020-10-26T22:10:14.971" v="454"/>
          <ac:spMkLst>
            <pc:docMk/>
            <pc:sldMk cId="200883457" sldId="297"/>
            <ac:spMk id="2" creationId="{89B5408D-B736-435F-93F0-FD86DE3199F1}"/>
          </ac:spMkLst>
        </pc:spChg>
        <pc:spChg chg="mod">
          <ac:chgData name="Valle, Joe" userId="S::jvalle58@gwu.edu::af850d19-3bc5-4ea3-86c9-9badfddc02ec" providerId="AD" clId="Web-{DA63ADBD-EB6B-4186-9007-9811A70CB689}" dt="2020-10-26T22:09:39.253" v="453" actId="20577"/>
          <ac:spMkLst>
            <pc:docMk/>
            <pc:sldMk cId="200883457" sldId="297"/>
            <ac:spMk id="3" creationId="{405A7722-ACAE-4E40-A0EA-9B51A5E87F01}"/>
          </ac:spMkLst>
        </pc:spChg>
        <pc:picChg chg="add mod ord">
          <ac:chgData name="Valle, Joe" userId="S::jvalle58@gwu.edu::af850d19-3bc5-4ea3-86c9-9badfddc02ec" providerId="AD" clId="Web-{DA63ADBD-EB6B-4186-9007-9811A70CB689}" dt="2020-10-26T22:10:33.393" v="458" actId="14100"/>
          <ac:picMkLst>
            <pc:docMk/>
            <pc:sldMk cId="200883457" sldId="297"/>
            <ac:picMk id="4" creationId="{AF35F1A9-B6E5-4BBD-B409-0768F0C852CE}"/>
          </ac:picMkLst>
        </pc:picChg>
      </pc:sldChg>
    </pc:docChg>
  </pc:docChgLst>
  <pc:docChgLst>
    <pc:chgData name="Teinfalt, Lydia" userId="S::lteinfalt@gwu.edu::e99ab43c-f24f-4f7c-b8ca-88c17bdf844d" providerId="AD" clId="Web-{00E8857A-4782-4C7E-BD69-56D750619F47}"/>
    <pc:docChg chg="modSld">
      <pc:chgData name="Teinfalt, Lydia" userId="S::lteinfalt@gwu.edu::e99ab43c-f24f-4f7c-b8ca-88c17bdf844d" providerId="AD" clId="Web-{00E8857A-4782-4C7E-BD69-56D750619F47}" dt="2020-11-07T19:53:55.618" v="0"/>
      <pc:docMkLst>
        <pc:docMk/>
      </pc:docMkLst>
      <pc:sldChg chg="mod modShow">
        <pc:chgData name="Teinfalt, Lydia" userId="S::lteinfalt@gwu.edu::e99ab43c-f24f-4f7c-b8ca-88c17bdf844d" providerId="AD" clId="Web-{00E8857A-4782-4C7E-BD69-56D750619F47}" dt="2020-11-07T19:53:55.618" v="0"/>
        <pc:sldMkLst>
          <pc:docMk/>
          <pc:sldMk cId="1637812687" sldId="302"/>
        </pc:sldMkLst>
      </pc:sldChg>
    </pc:docChg>
  </pc:docChgLst>
  <pc:docChgLst>
    <pc:chgData name="Teinfalt, Lydia" userId="S::lteinfalt@gwu.edu::e99ab43c-f24f-4f7c-b8ca-88c17bdf844d" providerId="AD" clId="Web-{EEDC9534-E84D-4682-89DF-533E22161DD4}"/>
    <pc:docChg chg="addSld modSld sldOrd">
      <pc:chgData name="Teinfalt, Lydia" userId="S::lteinfalt@gwu.edu::e99ab43c-f24f-4f7c-b8ca-88c17bdf844d" providerId="AD" clId="Web-{EEDC9534-E84D-4682-89DF-533E22161DD4}" dt="2020-10-30T13:48:13.513" v="529" actId="20577"/>
      <pc:docMkLst>
        <pc:docMk/>
      </pc:docMkLst>
      <pc:sldChg chg="modSp ord">
        <pc:chgData name="Teinfalt, Lydia" userId="S::lteinfalt@gwu.edu::e99ab43c-f24f-4f7c-b8ca-88c17bdf844d" providerId="AD" clId="Web-{EEDC9534-E84D-4682-89DF-533E22161DD4}" dt="2020-10-30T13:36:04.774" v="485"/>
        <pc:sldMkLst>
          <pc:docMk/>
          <pc:sldMk cId="1294916252" sldId="257"/>
        </pc:sldMkLst>
        <pc:spChg chg="mod">
          <ac:chgData name="Teinfalt, Lydia" userId="S::lteinfalt@gwu.edu::e99ab43c-f24f-4f7c-b8ca-88c17bdf844d" providerId="AD" clId="Web-{EEDC9534-E84D-4682-89DF-533E22161DD4}" dt="2020-10-30T13:35:46.915" v="482" actId="20577"/>
          <ac:spMkLst>
            <pc:docMk/>
            <pc:sldMk cId="1294916252" sldId="257"/>
            <ac:spMk id="9" creationId="{01349A66-BE07-C14D-99B8-BB68FA592C8F}"/>
          </ac:spMkLst>
        </pc:spChg>
      </pc:sldChg>
      <pc:sldChg chg="addSp delSp modSp">
        <pc:chgData name="Teinfalt, Lydia" userId="S::lteinfalt@gwu.edu::e99ab43c-f24f-4f7c-b8ca-88c17bdf844d" providerId="AD" clId="Web-{EEDC9534-E84D-4682-89DF-533E22161DD4}" dt="2020-10-30T13:15:50.774" v="114"/>
        <pc:sldMkLst>
          <pc:docMk/>
          <pc:sldMk cId="1645653227" sldId="258"/>
        </pc:sldMkLst>
        <pc:spChg chg="mod">
          <ac:chgData name="Teinfalt, Lydia" userId="S::lteinfalt@gwu.edu::e99ab43c-f24f-4f7c-b8ca-88c17bdf844d" providerId="AD" clId="Web-{EEDC9534-E84D-4682-89DF-533E22161DD4}" dt="2020-10-30T13:07:45.214" v="55" actId="20577"/>
          <ac:spMkLst>
            <pc:docMk/>
            <pc:sldMk cId="1645653227" sldId="258"/>
            <ac:spMk id="2" creationId="{3FE49D76-4C0D-4D5C-9203-83E0F59F4CE9}"/>
          </ac:spMkLst>
        </pc:spChg>
        <pc:spChg chg="add mod">
          <ac:chgData name="Teinfalt, Lydia" userId="S::lteinfalt@gwu.edu::e99ab43c-f24f-4f7c-b8ca-88c17bdf844d" providerId="AD" clId="Web-{EEDC9534-E84D-4682-89DF-533E22161DD4}" dt="2020-10-30T13:13:53.333" v="97" actId="14100"/>
          <ac:spMkLst>
            <pc:docMk/>
            <pc:sldMk cId="1645653227" sldId="258"/>
            <ac:spMk id="4" creationId="{03B2C2D1-3B14-4160-81AE-33DC82C0B80B}"/>
          </ac:spMkLst>
        </pc:spChg>
        <pc:spChg chg="add del mod">
          <ac:chgData name="Teinfalt, Lydia" userId="S::lteinfalt@gwu.edu::e99ab43c-f24f-4f7c-b8ca-88c17bdf844d" providerId="AD" clId="Web-{EEDC9534-E84D-4682-89DF-533E22161DD4}" dt="2020-10-30T13:15:50.774" v="114"/>
          <ac:spMkLst>
            <pc:docMk/>
            <pc:sldMk cId="1645653227" sldId="258"/>
            <ac:spMk id="5" creationId="{60839634-147D-4282-94BB-5051D2A604AE}"/>
          </ac:spMkLst>
        </pc:spChg>
      </pc:sldChg>
      <pc:sldChg chg="modSp ord">
        <pc:chgData name="Teinfalt, Lydia" userId="S::lteinfalt@gwu.edu::e99ab43c-f24f-4f7c-b8ca-88c17bdf844d" providerId="AD" clId="Web-{EEDC9534-E84D-4682-89DF-533E22161DD4}" dt="2020-10-30T13:22:17.206" v="177"/>
        <pc:sldMkLst>
          <pc:docMk/>
          <pc:sldMk cId="1299655453" sldId="260"/>
        </pc:sldMkLst>
        <pc:spChg chg="mod">
          <ac:chgData name="Teinfalt, Lydia" userId="S::lteinfalt@gwu.edu::e99ab43c-f24f-4f7c-b8ca-88c17bdf844d" providerId="AD" clId="Web-{EEDC9534-E84D-4682-89DF-533E22161DD4}" dt="2020-10-30T13:10:22.624" v="83" actId="20577"/>
          <ac:spMkLst>
            <pc:docMk/>
            <pc:sldMk cId="1299655453" sldId="260"/>
            <ac:spMk id="2" creationId="{3103FC33-8021-4FE4-8CFA-3E6E4421F279}"/>
          </ac:spMkLst>
        </pc:spChg>
      </pc:sldChg>
      <pc:sldChg chg="modSp">
        <pc:chgData name="Teinfalt, Lydia" userId="S::lteinfalt@gwu.edu::e99ab43c-f24f-4f7c-b8ca-88c17bdf844d" providerId="AD" clId="Web-{EEDC9534-E84D-4682-89DF-533E22161DD4}" dt="2020-10-30T13:29:31.420" v="266" actId="20577"/>
        <pc:sldMkLst>
          <pc:docMk/>
          <pc:sldMk cId="4151859512" sldId="261"/>
        </pc:sldMkLst>
        <pc:spChg chg="mod">
          <ac:chgData name="Teinfalt, Lydia" userId="S::lteinfalt@gwu.edu::e99ab43c-f24f-4f7c-b8ca-88c17bdf844d" providerId="AD" clId="Web-{EEDC9534-E84D-4682-89DF-533E22161DD4}" dt="2020-10-30T13:29:31.420" v="266" actId="20577"/>
          <ac:spMkLst>
            <pc:docMk/>
            <pc:sldMk cId="4151859512" sldId="261"/>
            <ac:spMk id="2" creationId="{6FB55578-CC09-4368-9887-B7FB9CCCE404}"/>
          </ac:spMkLst>
        </pc:spChg>
      </pc:sldChg>
      <pc:sldChg chg="modSp ord modNotes">
        <pc:chgData name="Teinfalt, Lydia" userId="S::lteinfalt@gwu.edu::e99ab43c-f24f-4f7c-b8ca-88c17bdf844d" providerId="AD" clId="Web-{EEDC9534-E84D-4682-89DF-533E22161DD4}" dt="2020-10-30T13:42:41.941" v="504"/>
        <pc:sldMkLst>
          <pc:docMk/>
          <pc:sldMk cId="2668138338" sldId="262"/>
        </pc:sldMkLst>
        <pc:spChg chg="mod">
          <ac:chgData name="Teinfalt, Lydia" userId="S::lteinfalt@gwu.edu::e99ab43c-f24f-4f7c-b8ca-88c17bdf844d" providerId="AD" clId="Web-{EEDC9534-E84D-4682-89DF-533E22161DD4}" dt="2020-10-30T13:27:08.323" v="219" actId="20577"/>
          <ac:spMkLst>
            <pc:docMk/>
            <pc:sldMk cId="2668138338" sldId="262"/>
            <ac:spMk id="2" creationId="{05F2B34A-929B-4A92-B5AD-9318439782DA}"/>
          </ac:spMkLst>
        </pc:spChg>
      </pc:sldChg>
      <pc:sldChg chg="modSp ord">
        <pc:chgData name="Teinfalt, Lydia" userId="S::lteinfalt@gwu.edu::e99ab43c-f24f-4f7c-b8ca-88c17bdf844d" providerId="AD" clId="Web-{EEDC9534-E84D-4682-89DF-533E22161DD4}" dt="2020-10-30T13:35:26.023" v="446" actId="20577"/>
        <pc:sldMkLst>
          <pc:docMk/>
          <pc:sldMk cId="376001382" sldId="263"/>
        </pc:sldMkLst>
        <pc:spChg chg="mod">
          <ac:chgData name="Teinfalt, Lydia" userId="S::lteinfalt@gwu.edu::e99ab43c-f24f-4f7c-b8ca-88c17bdf844d" providerId="AD" clId="Web-{EEDC9534-E84D-4682-89DF-533E22161DD4}" dt="2020-10-30T13:35:26.023" v="446" actId="20577"/>
          <ac:spMkLst>
            <pc:docMk/>
            <pc:sldMk cId="376001382" sldId="263"/>
            <ac:spMk id="3" creationId="{CD7CE2A8-3F66-40FC-ABB3-F860FAFE15E0}"/>
          </ac:spMkLst>
        </pc:spChg>
      </pc:sldChg>
      <pc:sldChg chg="modSp ord">
        <pc:chgData name="Teinfalt, Lydia" userId="S::lteinfalt@gwu.edu::e99ab43c-f24f-4f7c-b8ca-88c17bdf844d" providerId="AD" clId="Web-{EEDC9534-E84D-4682-89DF-533E22161DD4}" dt="2020-10-30T13:42:44.426" v="505"/>
        <pc:sldMkLst>
          <pc:docMk/>
          <pc:sldMk cId="959574855" sldId="264"/>
        </pc:sldMkLst>
        <pc:spChg chg="mod">
          <ac:chgData name="Teinfalt, Lydia" userId="S::lteinfalt@gwu.edu::e99ab43c-f24f-4f7c-b8ca-88c17bdf844d" providerId="AD" clId="Web-{EEDC9534-E84D-4682-89DF-533E22161DD4}" dt="2020-10-30T13:28:02.480" v="236" actId="20577"/>
          <ac:spMkLst>
            <pc:docMk/>
            <pc:sldMk cId="959574855" sldId="264"/>
            <ac:spMk id="2" creationId="{6FB55578-CC09-4368-9887-B7FB9CCCE404}"/>
          </ac:spMkLst>
        </pc:spChg>
      </pc:sldChg>
      <pc:sldChg chg="modSp">
        <pc:chgData name="Teinfalt, Lydia" userId="S::lteinfalt@gwu.edu::e99ab43c-f24f-4f7c-b8ca-88c17bdf844d" providerId="AD" clId="Web-{EEDC9534-E84D-4682-89DF-533E22161DD4}" dt="2020-10-30T13:48:13.513" v="529" actId="20577"/>
        <pc:sldMkLst>
          <pc:docMk/>
          <pc:sldMk cId="3294541087" sldId="266"/>
        </pc:sldMkLst>
        <pc:spChg chg="mod">
          <ac:chgData name="Teinfalt, Lydia" userId="S::lteinfalt@gwu.edu::e99ab43c-f24f-4f7c-b8ca-88c17bdf844d" providerId="AD" clId="Web-{EEDC9534-E84D-4682-89DF-533E22161DD4}" dt="2020-10-30T13:48:13.513" v="529" actId="20577"/>
          <ac:spMkLst>
            <pc:docMk/>
            <pc:sldMk cId="3294541087" sldId="266"/>
            <ac:spMk id="2" creationId="{6FB55578-CC09-4368-9887-B7FB9CCCE404}"/>
          </ac:spMkLst>
        </pc:spChg>
        <pc:spChg chg="mod">
          <ac:chgData name="Teinfalt, Lydia" userId="S::lteinfalt@gwu.edu::e99ab43c-f24f-4f7c-b8ca-88c17bdf844d" providerId="AD" clId="Web-{EEDC9534-E84D-4682-89DF-533E22161DD4}" dt="2020-10-30T13:29:46.311" v="267" actId="20577"/>
          <ac:spMkLst>
            <pc:docMk/>
            <pc:sldMk cId="3294541087" sldId="266"/>
            <ac:spMk id="3" creationId="{DAA40A73-C4C7-4312-92F9-D306EC1961D7}"/>
          </ac:spMkLst>
        </pc:spChg>
      </pc:sldChg>
      <pc:sldChg chg="ord">
        <pc:chgData name="Teinfalt, Lydia" userId="S::lteinfalt@gwu.edu::e99ab43c-f24f-4f7c-b8ca-88c17bdf844d" providerId="AD" clId="Web-{EEDC9534-E84D-4682-89DF-533E22161DD4}" dt="2020-10-30T13:22:38.441" v="179"/>
        <pc:sldMkLst>
          <pc:docMk/>
          <pc:sldMk cId="104073782" sldId="280"/>
        </pc:sldMkLst>
      </pc:sldChg>
      <pc:sldChg chg="ord">
        <pc:chgData name="Teinfalt, Lydia" userId="S::lteinfalt@gwu.edu::e99ab43c-f24f-4f7c-b8ca-88c17bdf844d" providerId="AD" clId="Web-{EEDC9534-E84D-4682-89DF-533E22161DD4}" dt="2020-10-30T13:10:36.453" v="84"/>
        <pc:sldMkLst>
          <pc:docMk/>
          <pc:sldMk cId="3831849662" sldId="283"/>
        </pc:sldMkLst>
      </pc:sldChg>
      <pc:sldChg chg="ord">
        <pc:chgData name="Teinfalt, Lydia" userId="S::lteinfalt@gwu.edu::e99ab43c-f24f-4f7c-b8ca-88c17bdf844d" providerId="AD" clId="Web-{EEDC9534-E84D-4682-89DF-533E22161DD4}" dt="2020-10-30T13:10:39.437" v="85"/>
        <pc:sldMkLst>
          <pc:docMk/>
          <pc:sldMk cId="1910887646" sldId="284"/>
        </pc:sldMkLst>
      </pc:sldChg>
      <pc:sldChg chg="ord">
        <pc:chgData name="Teinfalt, Lydia" userId="S::lteinfalt@gwu.edu::e99ab43c-f24f-4f7c-b8ca-88c17bdf844d" providerId="AD" clId="Web-{EEDC9534-E84D-4682-89DF-533E22161DD4}" dt="2020-10-30T13:11:00.141" v="87"/>
        <pc:sldMkLst>
          <pc:docMk/>
          <pc:sldMk cId="2733163145" sldId="285"/>
        </pc:sldMkLst>
      </pc:sldChg>
      <pc:sldChg chg="ord">
        <pc:chgData name="Teinfalt, Lydia" userId="S::lteinfalt@gwu.edu::e99ab43c-f24f-4f7c-b8ca-88c17bdf844d" providerId="AD" clId="Web-{EEDC9534-E84D-4682-89DF-533E22161DD4}" dt="2020-10-30T13:10:41.562" v="86"/>
        <pc:sldMkLst>
          <pc:docMk/>
          <pc:sldMk cId="3990591980" sldId="286"/>
        </pc:sldMkLst>
      </pc:sldChg>
      <pc:sldChg chg="addSp modSp ord">
        <pc:chgData name="Teinfalt, Lydia" userId="S::lteinfalt@gwu.edu::e99ab43c-f24f-4f7c-b8ca-88c17bdf844d" providerId="AD" clId="Web-{EEDC9534-E84D-4682-89DF-533E22161DD4}" dt="2020-10-30T13:24:39.272" v="181"/>
        <pc:sldMkLst>
          <pc:docMk/>
          <pc:sldMk cId="2707288139" sldId="288"/>
        </pc:sldMkLst>
        <pc:spChg chg="add mod">
          <ac:chgData name="Teinfalt, Lydia" userId="S::lteinfalt@gwu.edu::e99ab43c-f24f-4f7c-b8ca-88c17bdf844d" providerId="AD" clId="Web-{EEDC9534-E84D-4682-89DF-533E22161DD4}" dt="2020-10-30T13:20:11.218" v="170" actId="1076"/>
          <ac:spMkLst>
            <pc:docMk/>
            <pc:sldMk cId="2707288139" sldId="288"/>
            <ac:spMk id="2" creationId="{9E458C4C-6A5E-4E26-978A-33300662A796}"/>
          </ac:spMkLst>
        </pc:spChg>
        <pc:spChg chg="mod">
          <ac:chgData name="Teinfalt, Lydia" userId="S::lteinfalt@gwu.edu::e99ab43c-f24f-4f7c-b8ca-88c17bdf844d" providerId="AD" clId="Web-{EEDC9534-E84D-4682-89DF-533E22161DD4}" dt="2020-10-30T13:19:12.935" v="122" actId="20577"/>
          <ac:spMkLst>
            <pc:docMk/>
            <pc:sldMk cId="2707288139" sldId="288"/>
            <ac:spMk id="3" creationId="{9F3D7392-BF33-4852-A33B-8B432CCDC113}"/>
          </ac:spMkLst>
        </pc:spChg>
        <pc:picChg chg="mod">
          <ac:chgData name="Teinfalt, Lydia" userId="S::lteinfalt@gwu.edu::e99ab43c-f24f-4f7c-b8ca-88c17bdf844d" providerId="AD" clId="Web-{EEDC9534-E84D-4682-89DF-533E22161DD4}" dt="2020-10-30T13:18:41.372" v="119" actId="1076"/>
          <ac:picMkLst>
            <pc:docMk/>
            <pc:sldMk cId="2707288139" sldId="288"/>
            <ac:picMk id="4" creationId="{C4B5E91E-B87B-4E96-92D3-E30B1E5DAE27}"/>
          </ac:picMkLst>
        </pc:picChg>
      </pc:sldChg>
      <pc:sldChg chg="modSp ord">
        <pc:chgData name="Teinfalt, Lydia" userId="S::lteinfalt@gwu.edu::e99ab43c-f24f-4f7c-b8ca-88c17bdf844d" providerId="AD" clId="Web-{EEDC9534-E84D-4682-89DF-533E22161DD4}" dt="2020-10-30T13:23:24.286" v="180"/>
        <pc:sldMkLst>
          <pc:docMk/>
          <pc:sldMk cId="2718836926" sldId="289"/>
        </pc:sldMkLst>
        <pc:spChg chg="mod">
          <ac:chgData name="Teinfalt, Lydia" userId="S::lteinfalt@gwu.edu::e99ab43c-f24f-4f7c-b8ca-88c17bdf844d" providerId="AD" clId="Web-{EEDC9534-E84D-4682-89DF-533E22161DD4}" dt="2020-10-30T13:17:50.574" v="117" actId="20577"/>
          <ac:spMkLst>
            <pc:docMk/>
            <pc:sldMk cId="2718836926" sldId="289"/>
            <ac:spMk id="2" creationId="{ACB8B089-4EA0-4BA2-90F3-174512972CA0}"/>
          </ac:spMkLst>
        </pc:spChg>
      </pc:sldChg>
      <pc:sldChg chg="ord">
        <pc:chgData name="Teinfalt, Lydia" userId="S::lteinfalt@gwu.edu::e99ab43c-f24f-4f7c-b8ca-88c17bdf844d" providerId="AD" clId="Web-{EEDC9534-E84D-4682-89DF-533E22161DD4}" dt="2020-10-30T13:39:54.702" v="493"/>
        <pc:sldMkLst>
          <pc:docMk/>
          <pc:sldMk cId="1689818232" sldId="291"/>
        </pc:sldMkLst>
      </pc:sldChg>
      <pc:sldChg chg="modSp ord">
        <pc:chgData name="Teinfalt, Lydia" userId="S::lteinfalt@gwu.edu::e99ab43c-f24f-4f7c-b8ca-88c17bdf844d" providerId="AD" clId="Web-{EEDC9534-E84D-4682-89DF-533E22161DD4}" dt="2020-10-30T13:46:08.478" v="520" actId="20577"/>
        <pc:sldMkLst>
          <pc:docMk/>
          <pc:sldMk cId="1787766539" sldId="292"/>
        </pc:sldMkLst>
        <pc:spChg chg="mod">
          <ac:chgData name="Teinfalt, Lydia" userId="S::lteinfalt@gwu.edu::e99ab43c-f24f-4f7c-b8ca-88c17bdf844d" providerId="AD" clId="Web-{EEDC9534-E84D-4682-89DF-533E22161DD4}" dt="2020-10-30T13:46:08.478" v="520" actId="20577"/>
          <ac:spMkLst>
            <pc:docMk/>
            <pc:sldMk cId="1787766539" sldId="292"/>
            <ac:spMk id="3" creationId="{6F215BD0-FAF4-49CA-9AB3-FEC8EA0C910F}"/>
          </ac:spMkLst>
        </pc:spChg>
      </pc:sldChg>
      <pc:sldChg chg="modSp ord">
        <pc:chgData name="Teinfalt, Lydia" userId="S::lteinfalt@gwu.edu::e99ab43c-f24f-4f7c-b8ca-88c17bdf844d" providerId="AD" clId="Web-{EEDC9534-E84D-4682-89DF-533E22161DD4}" dt="2020-10-30T13:46:56.682" v="526" actId="20577"/>
        <pc:sldMkLst>
          <pc:docMk/>
          <pc:sldMk cId="1235283498" sldId="293"/>
        </pc:sldMkLst>
        <pc:spChg chg="mod">
          <ac:chgData name="Teinfalt, Lydia" userId="S::lteinfalt@gwu.edu::e99ab43c-f24f-4f7c-b8ca-88c17bdf844d" providerId="AD" clId="Web-{EEDC9534-E84D-4682-89DF-533E22161DD4}" dt="2020-10-30T13:46:56.682" v="526" actId="20577"/>
          <ac:spMkLst>
            <pc:docMk/>
            <pc:sldMk cId="1235283498" sldId="293"/>
            <ac:spMk id="3" creationId="{6D42B245-CE3A-40E4-9D2F-C89CC280EA53}"/>
          </ac:spMkLst>
        </pc:spChg>
      </pc:sldChg>
      <pc:sldChg chg="ord">
        <pc:chgData name="Teinfalt, Lydia" userId="S::lteinfalt@gwu.edu::e99ab43c-f24f-4f7c-b8ca-88c17bdf844d" providerId="AD" clId="Web-{EEDC9534-E84D-4682-89DF-533E22161DD4}" dt="2020-10-30T13:43:31.724" v="506"/>
        <pc:sldMkLst>
          <pc:docMk/>
          <pc:sldMk cId="1946332507" sldId="294"/>
        </pc:sldMkLst>
      </pc:sldChg>
      <pc:sldChg chg="ord">
        <pc:chgData name="Teinfalt, Lydia" userId="S::lteinfalt@gwu.edu::e99ab43c-f24f-4f7c-b8ca-88c17bdf844d" providerId="AD" clId="Web-{EEDC9534-E84D-4682-89DF-533E22161DD4}" dt="2020-10-30T13:21:57.486" v="176"/>
        <pc:sldMkLst>
          <pc:docMk/>
          <pc:sldMk cId="352173426" sldId="298"/>
        </pc:sldMkLst>
      </pc:sldChg>
      <pc:sldChg chg="addSp delSp modSp mod ord modClrScheme chgLayout">
        <pc:chgData name="Teinfalt, Lydia" userId="S::lteinfalt@gwu.edu::e99ab43c-f24f-4f7c-b8ca-88c17bdf844d" providerId="AD" clId="Web-{EEDC9534-E84D-4682-89DF-533E22161DD4}" dt="2020-10-30T13:47:07.761" v="527"/>
        <pc:sldMkLst>
          <pc:docMk/>
          <pc:sldMk cId="2502918180" sldId="299"/>
        </pc:sldMkLst>
        <pc:spChg chg="add mod ord">
          <ac:chgData name="Teinfalt, Lydia" userId="S::lteinfalt@gwu.edu::e99ab43c-f24f-4f7c-b8ca-88c17bdf844d" providerId="AD" clId="Web-{EEDC9534-E84D-4682-89DF-533E22161DD4}" dt="2020-10-30T13:30:33.219" v="276" actId="20577"/>
          <ac:spMkLst>
            <pc:docMk/>
            <pc:sldMk cId="2502918180" sldId="299"/>
            <ac:spMk id="2" creationId="{3A9BCB54-4915-4FF4-95FC-95AA312E3BD1}"/>
          </ac:spMkLst>
        </pc:spChg>
        <pc:spChg chg="mod ord">
          <ac:chgData name="Teinfalt, Lydia" userId="S::lteinfalt@gwu.edu::e99ab43c-f24f-4f7c-b8ca-88c17bdf844d" providerId="AD" clId="Web-{EEDC9534-E84D-4682-89DF-533E22161DD4}" dt="2020-10-30T13:34:27.475" v="436" actId="20577"/>
          <ac:spMkLst>
            <pc:docMk/>
            <pc:sldMk cId="2502918180" sldId="299"/>
            <ac:spMk id="3" creationId="{9C5F7839-F427-4813-9A45-3A431FE3F173}"/>
          </ac:spMkLst>
        </pc:spChg>
        <pc:spChg chg="add mod ord">
          <ac:chgData name="Teinfalt, Lydia" userId="S::lteinfalt@gwu.edu::e99ab43c-f24f-4f7c-b8ca-88c17bdf844d" providerId="AD" clId="Web-{EEDC9534-E84D-4682-89DF-533E22161DD4}" dt="2020-10-30T13:30:37.985" v="279" actId="20577"/>
          <ac:spMkLst>
            <pc:docMk/>
            <pc:sldMk cId="2502918180" sldId="299"/>
            <ac:spMk id="5" creationId="{5E376CA2-0BBF-4776-841C-DDFB454722EF}"/>
          </ac:spMkLst>
        </pc:spChg>
        <pc:spChg chg="add mod ord">
          <ac:chgData name="Teinfalt, Lydia" userId="S::lteinfalt@gwu.edu::e99ab43c-f24f-4f7c-b8ca-88c17bdf844d" providerId="AD" clId="Web-{EEDC9534-E84D-4682-89DF-533E22161DD4}" dt="2020-10-30T13:34:04.053" v="426" actId="20577"/>
          <ac:spMkLst>
            <pc:docMk/>
            <pc:sldMk cId="2502918180" sldId="299"/>
            <ac:spMk id="6" creationId="{66BC4FBD-CAC2-462E-B521-96404251129B}"/>
          </ac:spMkLst>
        </pc:spChg>
        <pc:spChg chg="add del mod">
          <ac:chgData name="Teinfalt, Lydia" userId="S::lteinfalt@gwu.edu::e99ab43c-f24f-4f7c-b8ca-88c17bdf844d" providerId="AD" clId="Web-{EEDC9534-E84D-4682-89DF-533E22161DD4}" dt="2020-10-30T13:31:02.548" v="295"/>
          <ac:spMkLst>
            <pc:docMk/>
            <pc:sldMk cId="2502918180" sldId="299"/>
            <ac:spMk id="8" creationId="{9129AEFA-9FA9-41A3-B1B2-78997B5CA017}"/>
          </ac:spMkLst>
        </pc:spChg>
        <pc:spChg chg="add mod">
          <ac:chgData name="Teinfalt, Lydia" userId="S::lteinfalt@gwu.edu::e99ab43c-f24f-4f7c-b8ca-88c17bdf844d" providerId="AD" clId="Web-{EEDC9534-E84D-4682-89DF-533E22161DD4}" dt="2020-10-30T13:34:08.818" v="430" actId="20577"/>
          <ac:spMkLst>
            <pc:docMk/>
            <pc:sldMk cId="2502918180" sldId="299"/>
            <ac:spMk id="10" creationId="{769CAD2D-7EEF-4923-92C3-43D25837001D}"/>
          </ac:spMkLst>
        </pc:spChg>
        <pc:picChg chg="add del mod ord">
          <ac:chgData name="Teinfalt, Lydia" userId="S::lteinfalt@gwu.edu::e99ab43c-f24f-4f7c-b8ca-88c17bdf844d" providerId="AD" clId="Web-{EEDC9534-E84D-4682-89DF-533E22161DD4}" dt="2020-10-30T13:31:18.361" v="296"/>
          <ac:picMkLst>
            <pc:docMk/>
            <pc:sldMk cId="2502918180" sldId="299"/>
            <ac:picMk id="4" creationId="{C7C13EAA-41BD-4230-9A6F-189C0910DB9B}"/>
          </ac:picMkLst>
        </pc:picChg>
      </pc:sldChg>
      <pc:sldChg chg="modSp new">
        <pc:chgData name="Teinfalt, Lydia" userId="S::lteinfalt@gwu.edu::e99ab43c-f24f-4f7c-b8ca-88c17bdf844d" providerId="AD" clId="Web-{EEDC9534-E84D-4682-89DF-533E22161DD4}" dt="2020-10-30T13:05:29.851" v="23" actId="20577"/>
        <pc:sldMkLst>
          <pc:docMk/>
          <pc:sldMk cId="1548963445" sldId="300"/>
        </pc:sldMkLst>
        <pc:spChg chg="mod">
          <ac:chgData name="Teinfalt, Lydia" userId="S::lteinfalt@gwu.edu::e99ab43c-f24f-4f7c-b8ca-88c17bdf844d" providerId="AD" clId="Web-{EEDC9534-E84D-4682-89DF-533E22161DD4}" dt="2020-10-30T13:05:29.851" v="23" actId="20577"/>
          <ac:spMkLst>
            <pc:docMk/>
            <pc:sldMk cId="1548963445" sldId="300"/>
            <ac:spMk id="2" creationId="{0000731A-5C4D-415C-A44D-E725D075FD74}"/>
          </ac:spMkLst>
        </pc:spChg>
        <pc:spChg chg="mod">
          <ac:chgData name="Teinfalt, Lydia" userId="S::lteinfalt@gwu.edu::e99ab43c-f24f-4f7c-b8ca-88c17bdf844d" providerId="AD" clId="Web-{EEDC9534-E84D-4682-89DF-533E22161DD4}" dt="2020-10-30T13:05:12.304" v="14" actId="20577"/>
          <ac:spMkLst>
            <pc:docMk/>
            <pc:sldMk cId="1548963445" sldId="300"/>
            <ac:spMk id="3" creationId="{CCBAD49E-CBA7-426C-95B2-FCB8E0C44BF9}"/>
          </ac:spMkLst>
        </pc:spChg>
      </pc:sldChg>
      <pc:sldChg chg="modSp new">
        <pc:chgData name="Teinfalt, Lydia" userId="S::lteinfalt@gwu.edu::e99ab43c-f24f-4f7c-b8ca-88c17bdf844d" providerId="AD" clId="Web-{EEDC9534-E84D-4682-89DF-533E22161DD4}" dt="2020-10-30T13:26:08.774" v="196" actId="20577"/>
        <pc:sldMkLst>
          <pc:docMk/>
          <pc:sldMk cId="358161582" sldId="301"/>
        </pc:sldMkLst>
        <pc:spChg chg="mod">
          <ac:chgData name="Teinfalt, Lydia" userId="S::lteinfalt@gwu.edu::e99ab43c-f24f-4f7c-b8ca-88c17bdf844d" providerId="AD" clId="Web-{EEDC9534-E84D-4682-89DF-533E22161DD4}" dt="2020-10-30T13:26:08.774" v="196" actId="20577"/>
          <ac:spMkLst>
            <pc:docMk/>
            <pc:sldMk cId="358161582" sldId="301"/>
            <ac:spMk id="3" creationId="{EB98C92D-E7BC-41A8-9FA7-F3563A379398}"/>
          </ac:spMkLst>
        </pc:spChg>
      </pc:sldChg>
      <pc:sldChg chg="modSp new mod modClrScheme chgLayout">
        <pc:chgData name="Teinfalt, Lydia" userId="S::lteinfalt@gwu.edu::e99ab43c-f24f-4f7c-b8ca-88c17bdf844d" providerId="AD" clId="Web-{EEDC9534-E84D-4682-89DF-533E22161DD4}" dt="2020-10-30T13:36:57.573" v="492"/>
        <pc:sldMkLst>
          <pc:docMk/>
          <pc:sldMk cId="1637812687" sldId="302"/>
        </pc:sldMkLst>
        <pc:spChg chg="mod ord">
          <ac:chgData name="Teinfalt, Lydia" userId="S::lteinfalt@gwu.edu::e99ab43c-f24f-4f7c-b8ca-88c17bdf844d" providerId="AD" clId="Web-{EEDC9534-E84D-4682-89DF-533E22161DD4}" dt="2020-10-30T13:36:57.573" v="492"/>
          <ac:spMkLst>
            <pc:docMk/>
            <pc:sldMk cId="1637812687" sldId="302"/>
            <ac:spMk id="2" creationId="{B7DC3260-DAD3-45F7-A06B-50F62533F3E1}"/>
          </ac:spMkLst>
        </pc:spChg>
        <pc:spChg chg="mod ord">
          <ac:chgData name="Teinfalt, Lydia" userId="S::lteinfalt@gwu.edu::e99ab43c-f24f-4f7c-b8ca-88c17bdf844d" providerId="AD" clId="Web-{EEDC9534-E84D-4682-89DF-533E22161DD4}" dt="2020-10-30T13:36:57.573" v="492"/>
          <ac:spMkLst>
            <pc:docMk/>
            <pc:sldMk cId="1637812687" sldId="302"/>
            <ac:spMk id="3" creationId="{93B9675A-56DC-4A67-B354-55A4F5126FA9}"/>
          </ac:spMkLst>
        </pc:spChg>
      </pc:sldChg>
    </pc:docChg>
  </pc:docChgLst>
  <pc:docChgLst>
    <pc:chgData name="Teinfalt, Lydia" userId="S::lteinfalt@gwu.edu::e99ab43c-f24f-4f7c-b8ca-88c17bdf844d" providerId="AD" clId="Web-{EA3862D7-ED6B-43C6-A136-2C4D175D9097}"/>
    <pc:docChg chg="modSld">
      <pc:chgData name="Teinfalt, Lydia" userId="S::lteinfalt@gwu.edu::e99ab43c-f24f-4f7c-b8ca-88c17bdf844d" providerId="AD" clId="Web-{EA3862D7-ED6B-43C6-A136-2C4D175D9097}" dt="2020-10-21T14:52:37.767" v="97" actId="1076"/>
      <pc:docMkLst>
        <pc:docMk/>
      </pc:docMkLst>
      <pc:sldChg chg="addSp modSp mod setBg modClrScheme chgLayout">
        <pc:chgData name="Teinfalt, Lydia" userId="S::lteinfalt@gwu.edu::e99ab43c-f24f-4f7c-b8ca-88c17bdf844d" providerId="AD" clId="Web-{EA3862D7-ED6B-43C6-A136-2C4D175D9097}" dt="2020-10-21T14:20:23.360" v="9"/>
        <pc:sldMkLst>
          <pc:docMk/>
          <pc:sldMk cId="1294916252" sldId="257"/>
        </pc:sldMkLst>
        <pc:spChg chg="mod ord">
          <ac:chgData name="Teinfalt, Lydia" userId="S::lteinfalt@gwu.edu::e99ab43c-f24f-4f7c-b8ca-88c17bdf844d" providerId="AD" clId="Web-{EA3862D7-ED6B-43C6-A136-2C4D175D9097}" dt="2020-10-21T14:20:23.360" v="9"/>
          <ac:spMkLst>
            <pc:docMk/>
            <pc:sldMk cId="1294916252" sldId="257"/>
            <ac:spMk id="9" creationId="{01349A66-BE07-C14D-99B8-BB68FA592C8F}"/>
          </ac:spMkLst>
        </pc:spChg>
        <pc:spChg chg="mod ord">
          <ac:chgData name="Teinfalt, Lydia" userId="S::lteinfalt@gwu.edu::e99ab43c-f24f-4f7c-b8ca-88c17bdf844d" providerId="AD" clId="Web-{EA3862D7-ED6B-43C6-A136-2C4D175D9097}" dt="2020-10-21T14:20:23.360" v="9"/>
          <ac:spMkLst>
            <pc:docMk/>
            <pc:sldMk cId="1294916252" sldId="257"/>
            <ac:spMk id="10" creationId="{BC3A03E3-0BCB-9F4B-94E4-32826A5EB12B}"/>
          </ac:spMkLst>
        </pc:spChg>
        <pc:spChg chg="add">
          <ac:chgData name="Teinfalt, Lydia" userId="S::lteinfalt@gwu.edu::e99ab43c-f24f-4f7c-b8ca-88c17bdf844d" providerId="AD" clId="Web-{EA3862D7-ED6B-43C6-A136-2C4D175D9097}" dt="2020-10-21T14:20:23.360" v="9"/>
          <ac:spMkLst>
            <pc:docMk/>
            <pc:sldMk cId="1294916252" sldId="257"/>
            <ac:spMk id="17" creationId="{AFA67CD3-AB4E-4A7A-BEB8-53C445D8C44E}"/>
          </ac:spMkLst>
        </pc:spChg>
        <pc:spChg chg="add">
          <ac:chgData name="Teinfalt, Lydia" userId="S::lteinfalt@gwu.edu::e99ab43c-f24f-4f7c-b8ca-88c17bdf844d" providerId="AD" clId="Web-{EA3862D7-ED6B-43C6-A136-2C4D175D9097}" dt="2020-10-21T14:20:23.360" v="9"/>
          <ac:spMkLst>
            <pc:docMk/>
            <pc:sldMk cId="1294916252" sldId="257"/>
            <ac:spMk id="21" creationId="{339C8D78-A644-462F-B674-F440635E5353}"/>
          </ac:spMkLst>
        </pc:spChg>
        <pc:picChg chg="add">
          <ac:chgData name="Teinfalt, Lydia" userId="S::lteinfalt@gwu.edu::e99ab43c-f24f-4f7c-b8ca-88c17bdf844d" providerId="AD" clId="Web-{EA3862D7-ED6B-43C6-A136-2C4D175D9097}" dt="2020-10-21T14:20:23.360" v="9"/>
          <ac:picMkLst>
            <pc:docMk/>
            <pc:sldMk cId="1294916252" sldId="257"/>
            <ac:picMk id="14" creationId="{4F06E3DB-023D-47E4-9597-423D0749447B}"/>
          </ac:picMkLst>
        </pc:picChg>
        <pc:picChg chg="add">
          <ac:chgData name="Teinfalt, Lydia" userId="S::lteinfalt@gwu.edu::e99ab43c-f24f-4f7c-b8ca-88c17bdf844d" providerId="AD" clId="Web-{EA3862D7-ED6B-43C6-A136-2C4D175D9097}" dt="2020-10-21T14:20:23.360" v="9"/>
          <ac:picMkLst>
            <pc:docMk/>
            <pc:sldMk cId="1294916252" sldId="257"/>
            <ac:picMk id="19" creationId="{07CF545F-9C2E-4446-97CD-AD92990C2B68}"/>
          </ac:picMkLst>
        </pc:picChg>
      </pc:sldChg>
      <pc:sldChg chg="delSp modSp mod modClrScheme chgLayout">
        <pc:chgData name="Teinfalt, Lydia" userId="S::lteinfalt@gwu.edu::e99ab43c-f24f-4f7c-b8ca-88c17bdf844d" providerId="AD" clId="Web-{EA3862D7-ED6B-43C6-A136-2C4D175D9097}" dt="2020-10-21T14:21:03.970" v="10"/>
        <pc:sldMkLst>
          <pc:docMk/>
          <pc:sldMk cId="141003388" sldId="259"/>
        </pc:sldMkLst>
        <pc:spChg chg="mod ord">
          <ac:chgData name="Teinfalt, Lydia" userId="S::lteinfalt@gwu.edu::e99ab43c-f24f-4f7c-b8ca-88c17bdf844d" providerId="AD" clId="Web-{EA3862D7-ED6B-43C6-A136-2C4D175D9097}" dt="2020-10-21T14:21:03.970" v="10"/>
          <ac:spMkLst>
            <pc:docMk/>
            <pc:sldMk cId="141003388" sldId="259"/>
            <ac:spMk id="2" creationId="{0DF02D54-9B6E-4767-85C7-4F860D8EDC62}"/>
          </ac:spMkLst>
        </pc:spChg>
        <pc:spChg chg="del">
          <ac:chgData name="Teinfalt, Lydia" userId="S::lteinfalt@gwu.edu::e99ab43c-f24f-4f7c-b8ca-88c17bdf844d" providerId="AD" clId="Web-{EA3862D7-ED6B-43C6-A136-2C4D175D9097}" dt="2020-10-21T14:21:03.970" v="10"/>
          <ac:spMkLst>
            <pc:docMk/>
            <pc:sldMk cId="141003388" sldId="259"/>
            <ac:spMk id="3" creationId="{F827BEF1-5BDC-4B74-A7B4-3606477405B9}"/>
          </ac:spMkLst>
        </pc:spChg>
        <pc:spChg chg="mod ord">
          <ac:chgData name="Teinfalt, Lydia" userId="S::lteinfalt@gwu.edu::e99ab43c-f24f-4f7c-b8ca-88c17bdf844d" providerId="AD" clId="Web-{EA3862D7-ED6B-43C6-A136-2C4D175D9097}" dt="2020-10-21T14:21:03.970" v="10"/>
          <ac:spMkLst>
            <pc:docMk/>
            <pc:sldMk cId="141003388" sldId="259"/>
            <ac:spMk id="4" creationId="{BB442CE6-6663-4FA3-8766-672F515062A2}"/>
          </ac:spMkLst>
        </pc:spChg>
      </pc:sldChg>
      <pc:sldChg chg="modSp mod modClrScheme chgLayout">
        <pc:chgData name="Teinfalt, Lydia" userId="S::lteinfalt@gwu.edu::e99ab43c-f24f-4f7c-b8ca-88c17bdf844d" providerId="AD" clId="Web-{EA3862D7-ED6B-43C6-A136-2C4D175D9097}" dt="2020-10-21T14:19:58.515" v="1"/>
        <pc:sldMkLst>
          <pc:docMk/>
          <pc:sldMk cId="4151859512" sldId="261"/>
        </pc:sldMkLst>
        <pc:spChg chg="mod ord">
          <ac:chgData name="Teinfalt, Lydia" userId="S::lteinfalt@gwu.edu::e99ab43c-f24f-4f7c-b8ca-88c17bdf844d" providerId="AD" clId="Web-{EA3862D7-ED6B-43C6-A136-2C4D175D9097}" dt="2020-10-21T14:19:58.515" v="1"/>
          <ac:spMkLst>
            <pc:docMk/>
            <pc:sldMk cId="4151859512" sldId="261"/>
            <ac:spMk id="2" creationId="{6FB55578-CC09-4368-9887-B7FB9CCCE404}"/>
          </ac:spMkLst>
        </pc:spChg>
        <pc:spChg chg="mod ord">
          <ac:chgData name="Teinfalt, Lydia" userId="S::lteinfalt@gwu.edu::e99ab43c-f24f-4f7c-b8ca-88c17bdf844d" providerId="AD" clId="Web-{EA3862D7-ED6B-43C6-A136-2C4D175D9097}" dt="2020-10-21T14:19:58.515" v="1"/>
          <ac:spMkLst>
            <pc:docMk/>
            <pc:sldMk cId="4151859512" sldId="261"/>
            <ac:spMk id="3" creationId="{DAA40A73-C4C7-4312-92F9-D306EC1961D7}"/>
          </ac:spMkLst>
        </pc:spChg>
      </pc:sldChg>
      <pc:sldChg chg="addSp modSp mod setBg modClrScheme chgLayout">
        <pc:chgData name="Teinfalt, Lydia" userId="S::lteinfalt@gwu.edu::e99ab43c-f24f-4f7c-b8ca-88c17bdf844d" providerId="AD" clId="Web-{EA3862D7-ED6B-43C6-A136-2C4D175D9097}" dt="2020-10-21T14:52:37.767" v="97" actId="1076"/>
        <pc:sldMkLst>
          <pc:docMk/>
          <pc:sldMk cId="2668138338" sldId="262"/>
        </pc:sldMkLst>
        <pc:spChg chg="mod ord">
          <ac:chgData name="Teinfalt, Lydia" userId="S::lteinfalt@gwu.edu::e99ab43c-f24f-4f7c-b8ca-88c17bdf844d" providerId="AD" clId="Web-{EA3862D7-ED6B-43C6-A136-2C4D175D9097}" dt="2020-10-21T14:52:33.017" v="94" actId="20577"/>
          <ac:spMkLst>
            <pc:docMk/>
            <pc:sldMk cId="2668138338" sldId="262"/>
            <ac:spMk id="2" creationId="{05F2B34A-929B-4A92-B5AD-9318439782DA}"/>
          </ac:spMkLst>
        </pc:spChg>
        <pc:spChg chg="mod ord">
          <ac:chgData name="Teinfalt, Lydia" userId="S::lteinfalt@gwu.edu::e99ab43c-f24f-4f7c-b8ca-88c17bdf844d" providerId="AD" clId="Web-{EA3862D7-ED6B-43C6-A136-2C4D175D9097}" dt="2020-10-21T14:42:43.206" v="89"/>
          <ac:spMkLst>
            <pc:docMk/>
            <pc:sldMk cId="2668138338" sldId="262"/>
            <ac:spMk id="3" creationId="{49162DB3-00C3-4B44-863C-9F4B839745F4}"/>
          </ac:spMkLst>
        </pc:spChg>
        <pc:spChg chg="add">
          <ac:chgData name="Teinfalt, Lydia" userId="S::lteinfalt@gwu.edu::e99ab43c-f24f-4f7c-b8ca-88c17bdf844d" providerId="AD" clId="Web-{EA3862D7-ED6B-43C6-A136-2C4D175D9097}" dt="2020-10-21T14:42:43.206" v="89"/>
          <ac:spMkLst>
            <pc:docMk/>
            <pc:sldMk cId="2668138338" sldId="262"/>
            <ac:spMk id="9" creationId="{5E39A796-BE83-48B1-B33F-35C4A32AAB57}"/>
          </ac:spMkLst>
        </pc:spChg>
        <pc:spChg chg="add">
          <ac:chgData name="Teinfalt, Lydia" userId="S::lteinfalt@gwu.edu::e99ab43c-f24f-4f7c-b8ca-88c17bdf844d" providerId="AD" clId="Web-{EA3862D7-ED6B-43C6-A136-2C4D175D9097}" dt="2020-10-21T14:42:43.206" v="89"/>
          <ac:spMkLst>
            <pc:docMk/>
            <pc:sldMk cId="2668138338" sldId="262"/>
            <ac:spMk id="11" creationId="{72F84B47-E267-4194-8194-831DB7B5547F}"/>
          </ac:spMkLst>
        </pc:spChg>
        <pc:picChg chg="add mod">
          <ac:chgData name="Teinfalt, Lydia" userId="S::lteinfalt@gwu.edu::e99ab43c-f24f-4f7c-b8ca-88c17bdf844d" providerId="AD" clId="Web-{EA3862D7-ED6B-43C6-A136-2C4D175D9097}" dt="2020-10-21T14:52:37.767" v="97" actId="1076"/>
          <ac:picMkLst>
            <pc:docMk/>
            <pc:sldMk cId="2668138338" sldId="262"/>
            <ac:picMk id="4" creationId="{D9B60726-A374-4D8F-8923-986ACFAA4AB0}"/>
          </ac:picMkLst>
        </pc:picChg>
      </pc:sldChg>
      <pc:sldChg chg="addSp delSp modSp mod setBg">
        <pc:chgData name="Teinfalt, Lydia" userId="S::lteinfalt@gwu.edu::e99ab43c-f24f-4f7c-b8ca-88c17bdf844d" providerId="AD" clId="Web-{EA3862D7-ED6B-43C6-A136-2C4D175D9097}" dt="2020-10-21T14:31:32.314" v="20"/>
        <pc:sldMkLst>
          <pc:docMk/>
          <pc:sldMk cId="376001382" sldId="263"/>
        </pc:sldMkLst>
        <pc:spChg chg="del">
          <ac:chgData name="Teinfalt, Lydia" userId="S::lteinfalt@gwu.edu::e99ab43c-f24f-4f7c-b8ca-88c17bdf844d" providerId="AD" clId="Web-{EA3862D7-ED6B-43C6-A136-2C4D175D9097}" dt="2020-10-21T14:31:32.314" v="20"/>
          <ac:spMkLst>
            <pc:docMk/>
            <pc:sldMk cId="376001382" sldId="263"/>
            <ac:spMk id="2" creationId="{44CBF05B-16C7-45AA-8FFE-920464887D2D}"/>
          </ac:spMkLst>
        </pc:spChg>
        <pc:spChg chg="mod">
          <ac:chgData name="Teinfalt, Lydia" userId="S::lteinfalt@gwu.edu::e99ab43c-f24f-4f7c-b8ca-88c17bdf844d" providerId="AD" clId="Web-{EA3862D7-ED6B-43C6-A136-2C4D175D9097}" dt="2020-10-21T14:31:32.314" v="20"/>
          <ac:spMkLst>
            <pc:docMk/>
            <pc:sldMk cId="376001382" sldId="263"/>
            <ac:spMk id="3" creationId="{CD7CE2A8-3F66-40FC-ABB3-F860FAFE15E0}"/>
          </ac:spMkLst>
        </pc:spChg>
        <pc:spChg chg="add">
          <ac:chgData name="Teinfalt, Lydia" userId="S::lteinfalt@gwu.edu::e99ab43c-f24f-4f7c-b8ca-88c17bdf844d" providerId="AD" clId="Web-{EA3862D7-ED6B-43C6-A136-2C4D175D9097}" dt="2020-10-21T14:31:32.314" v="20"/>
          <ac:spMkLst>
            <pc:docMk/>
            <pc:sldMk cId="376001382" sldId="263"/>
            <ac:spMk id="10" creationId="{35555856-9970-4BC3-9AA9-6A917F53AFBD}"/>
          </ac:spMkLst>
        </pc:spChg>
        <pc:spChg chg="add">
          <ac:chgData name="Teinfalt, Lydia" userId="S::lteinfalt@gwu.edu::e99ab43c-f24f-4f7c-b8ca-88c17bdf844d" providerId="AD" clId="Web-{EA3862D7-ED6B-43C6-A136-2C4D175D9097}" dt="2020-10-21T14:31:32.314" v="20"/>
          <ac:spMkLst>
            <pc:docMk/>
            <pc:sldMk cId="376001382" sldId="263"/>
            <ac:spMk id="14" creationId="{13722DD7-BA73-4776-93A3-94491FEF7260}"/>
          </ac:spMkLst>
        </pc:spChg>
        <pc:picChg chg="add">
          <ac:chgData name="Teinfalt, Lydia" userId="S::lteinfalt@gwu.edu::e99ab43c-f24f-4f7c-b8ca-88c17bdf844d" providerId="AD" clId="Web-{EA3862D7-ED6B-43C6-A136-2C4D175D9097}" dt="2020-10-21T14:31:32.314" v="20"/>
          <ac:picMkLst>
            <pc:docMk/>
            <pc:sldMk cId="376001382" sldId="263"/>
            <ac:picMk id="7" creationId="{117DB018-F72B-4B68-9041-94DA22397D0D}"/>
          </ac:picMkLst>
        </pc:picChg>
        <pc:picChg chg="add">
          <ac:chgData name="Teinfalt, Lydia" userId="S::lteinfalt@gwu.edu::e99ab43c-f24f-4f7c-b8ca-88c17bdf844d" providerId="AD" clId="Web-{EA3862D7-ED6B-43C6-A136-2C4D175D9097}" dt="2020-10-21T14:31:32.314" v="20"/>
          <ac:picMkLst>
            <pc:docMk/>
            <pc:sldMk cId="376001382" sldId="263"/>
            <ac:picMk id="12" creationId="{7F487851-BFAF-46D8-A1ED-50CAD6E46F59}"/>
          </ac:picMkLst>
        </pc:picChg>
      </pc:sldChg>
    </pc:docChg>
  </pc:docChgLst>
  <pc:docChgLst>
    <pc:chgData name="Valle, Joe" userId="S::jvalle58@gwu.edu::af850d19-3bc5-4ea3-86c9-9badfddc02ec" providerId="AD" clId="Web-{E4281E2E-C441-49B4-A65A-7FA450DF6BFE}"/>
    <pc:docChg chg="modSld">
      <pc:chgData name="Valle, Joe" userId="S::jvalle58@gwu.edu::af850d19-3bc5-4ea3-86c9-9badfddc02ec" providerId="AD" clId="Web-{E4281E2E-C441-49B4-A65A-7FA450DF6BFE}" dt="2020-10-26T17:33:01.122" v="1" actId="20577"/>
      <pc:docMkLst>
        <pc:docMk/>
      </pc:docMkLst>
      <pc:sldChg chg="modSp">
        <pc:chgData name="Valle, Joe" userId="S::jvalle58@gwu.edu::af850d19-3bc5-4ea3-86c9-9badfddc02ec" providerId="AD" clId="Web-{E4281E2E-C441-49B4-A65A-7FA450DF6BFE}" dt="2020-10-26T17:33:01.122" v="1" actId="20577"/>
        <pc:sldMkLst>
          <pc:docMk/>
          <pc:sldMk cId="1430392042" sldId="274"/>
        </pc:sldMkLst>
        <pc:spChg chg="mod">
          <ac:chgData name="Valle, Joe" userId="S::jvalle58@gwu.edu::af850d19-3bc5-4ea3-86c9-9badfddc02ec" providerId="AD" clId="Web-{E4281E2E-C441-49B4-A65A-7FA450DF6BFE}" dt="2020-10-26T17:33:01.122" v="1" actId="20577"/>
          <ac:spMkLst>
            <pc:docMk/>
            <pc:sldMk cId="1430392042" sldId="274"/>
            <ac:spMk id="2" creationId="{A33BF6C8-9E43-4ABB-818D-3EA7F28DFE44}"/>
          </ac:spMkLst>
        </pc:spChg>
      </pc:sldChg>
    </pc:docChg>
  </pc:docChgLst>
  <pc:docChgLst>
    <pc:chgData name="Valle, Joe" userId="S::jvalle58@gwu.edu::af850d19-3bc5-4ea3-86c9-9badfddc02ec" providerId="AD" clId="Web-{34DD344F-0C2C-4006-9E27-372830010EE3}"/>
    <pc:docChg chg="addSld delSld modSld">
      <pc:chgData name="Valle, Joe" userId="S::jvalle58@gwu.edu::af850d19-3bc5-4ea3-86c9-9badfddc02ec" providerId="AD" clId="Web-{34DD344F-0C2C-4006-9E27-372830010EE3}" dt="2020-10-22T03:29:24.777" v="1132" actId="20577"/>
      <pc:docMkLst>
        <pc:docMk/>
      </pc:docMkLst>
      <pc:sldChg chg="modSp">
        <pc:chgData name="Valle, Joe" userId="S::jvalle58@gwu.edu::af850d19-3bc5-4ea3-86c9-9badfddc02ec" providerId="AD" clId="Web-{34DD344F-0C2C-4006-9E27-372830010EE3}" dt="2020-10-22T03:26:10.756" v="1077" actId="20577"/>
        <pc:sldMkLst>
          <pc:docMk/>
          <pc:sldMk cId="141003388" sldId="259"/>
        </pc:sldMkLst>
        <pc:spChg chg="mod">
          <ac:chgData name="Valle, Joe" userId="S::jvalle58@gwu.edu::af850d19-3bc5-4ea3-86c9-9badfddc02ec" providerId="AD" clId="Web-{34DD344F-0C2C-4006-9E27-372830010EE3}" dt="2020-10-22T03:26:10.756" v="1077" actId="20577"/>
          <ac:spMkLst>
            <pc:docMk/>
            <pc:sldMk cId="141003388" sldId="259"/>
            <ac:spMk id="2" creationId="{0DF02D54-9B6E-4767-85C7-4F860D8EDC62}"/>
          </ac:spMkLst>
        </pc:spChg>
        <pc:spChg chg="mod">
          <ac:chgData name="Valle, Joe" userId="S::jvalle58@gwu.edu::af850d19-3bc5-4ea3-86c9-9badfddc02ec" providerId="AD" clId="Web-{34DD344F-0C2C-4006-9E27-372830010EE3}" dt="2020-10-22T02:45:02.976" v="304" actId="20577"/>
          <ac:spMkLst>
            <pc:docMk/>
            <pc:sldMk cId="141003388" sldId="259"/>
            <ac:spMk id="4" creationId="{BB442CE6-6663-4FA3-8766-672F515062A2}"/>
          </ac:spMkLst>
        </pc:spChg>
      </pc:sldChg>
      <pc:sldChg chg="modSp new">
        <pc:chgData name="Valle, Joe" userId="S::jvalle58@gwu.edu::af850d19-3bc5-4ea3-86c9-9badfddc02ec" providerId="AD" clId="Web-{34DD344F-0C2C-4006-9E27-372830010EE3}" dt="2020-10-22T03:28:51.823" v="1122" actId="20577"/>
        <pc:sldMkLst>
          <pc:docMk/>
          <pc:sldMk cId="1202614114" sldId="267"/>
        </pc:sldMkLst>
        <pc:spChg chg="mod">
          <ac:chgData name="Valle, Joe" userId="S::jvalle58@gwu.edu::af850d19-3bc5-4ea3-86c9-9badfddc02ec" providerId="AD" clId="Web-{34DD344F-0C2C-4006-9E27-372830010EE3}" dt="2020-10-22T03:02:12.710" v="584" actId="20577"/>
          <ac:spMkLst>
            <pc:docMk/>
            <pc:sldMk cId="1202614114" sldId="267"/>
            <ac:spMk id="2" creationId="{AEFD3667-BABD-41C5-9700-7D9F4E279B9F}"/>
          </ac:spMkLst>
        </pc:spChg>
        <pc:spChg chg="mod">
          <ac:chgData name="Valle, Joe" userId="S::jvalle58@gwu.edu::af850d19-3bc5-4ea3-86c9-9badfddc02ec" providerId="AD" clId="Web-{34DD344F-0C2C-4006-9E27-372830010EE3}" dt="2020-10-22T03:28:51.823" v="1122" actId="20577"/>
          <ac:spMkLst>
            <pc:docMk/>
            <pc:sldMk cId="1202614114" sldId="267"/>
            <ac:spMk id="3" creationId="{C8023634-9DC4-4BBB-A02B-8313E27B9BEB}"/>
          </ac:spMkLst>
        </pc:spChg>
      </pc:sldChg>
      <pc:sldChg chg="modSp new">
        <pc:chgData name="Valle, Joe" userId="S::jvalle58@gwu.edu::af850d19-3bc5-4ea3-86c9-9badfddc02ec" providerId="AD" clId="Web-{34DD344F-0C2C-4006-9E27-372830010EE3}" dt="2020-10-22T03:27:44.571" v="1114" actId="20577"/>
        <pc:sldMkLst>
          <pc:docMk/>
          <pc:sldMk cId="3019160764" sldId="268"/>
        </pc:sldMkLst>
        <pc:spChg chg="mod">
          <ac:chgData name="Valle, Joe" userId="S::jvalle58@gwu.edu::af850d19-3bc5-4ea3-86c9-9badfddc02ec" providerId="AD" clId="Web-{34DD344F-0C2C-4006-9E27-372830010EE3}" dt="2020-10-22T03:27:44.571" v="1114" actId="20577"/>
          <ac:spMkLst>
            <pc:docMk/>
            <pc:sldMk cId="3019160764" sldId="268"/>
            <ac:spMk id="2" creationId="{E0C53642-26F3-4109-9A2B-5732C176F14A}"/>
          </ac:spMkLst>
        </pc:spChg>
        <pc:spChg chg="mod">
          <ac:chgData name="Valle, Joe" userId="S::jvalle58@gwu.edu::af850d19-3bc5-4ea3-86c9-9badfddc02ec" providerId="AD" clId="Web-{34DD344F-0C2C-4006-9E27-372830010EE3}" dt="2020-10-22T02:35:54.648" v="36" actId="20577"/>
          <ac:spMkLst>
            <pc:docMk/>
            <pc:sldMk cId="3019160764" sldId="268"/>
            <ac:spMk id="3" creationId="{B5DB4E7B-50CA-431A-BE5F-ACAE911C56A0}"/>
          </ac:spMkLst>
        </pc:spChg>
      </pc:sldChg>
      <pc:sldChg chg="modSp new del">
        <pc:chgData name="Valle, Joe" userId="S::jvalle58@gwu.edu::af850d19-3bc5-4ea3-86c9-9badfddc02ec" providerId="AD" clId="Web-{34DD344F-0C2C-4006-9E27-372830010EE3}" dt="2020-10-22T03:12:46.886" v="785"/>
        <pc:sldMkLst>
          <pc:docMk/>
          <pc:sldMk cId="2678004512" sldId="269"/>
        </pc:sldMkLst>
        <pc:spChg chg="mod">
          <ac:chgData name="Valle, Joe" userId="S::jvalle58@gwu.edu::af850d19-3bc5-4ea3-86c9-9badfddc02ec" providerId="AD" clId="Web-{34DD344F-0C2C-4006-9E27-372830010EE3}" dt="2020-10-22T03:12:25.948" v="778" actId="20577"/>
          <ac:spMkLst>
            <pc:docMk/>
            <pc:sldMk cId="2678004512" sldId="269"/>
            <ac:spMk id="2" creationId="{72CA3AAC-0A64-4FD1-ACF0-7DD63912A2E6}"/>
          </ac:spMkLst>
        </pc:spChg>
        <pc:spChg chg="mod">
          <ac:chgData name="Valle, Joe" userId="S::jvalle58@gwu.edu::af850d19-3bc5-4ea3-86c9-9badfddc02ec" providerId="AD" clId="Web-{34DD344F-0C2C-4006-9E27-372830010EE3}" dt="2020-10-22T02:39:55.608" v="143" actId="20577"/>
          <ac:spMkLst>
            <pc:docMk/>
            <pc:sldMk cId="2678004512" sldId="269"/>
            <ac:spMk id="3" creationId="{2BED88E7-D473-46E2-B3D3-C1C05215CE25}"/>
          </ac:spMkLst>
        </pc:spChg>
      </pc:sldChg>
      <pc:sldChg chg="modSp new">
        <pc:chgData name="Valle, Joe" userId="S::jvalle58@gwu.edu::af850d19-3bc5-4ea3-86c9-9badfddc02ec" providerId="AD" clId="Web-{34DD344F-0C2C-4006-9E27-372830010EE3}" dt="2020-10-22T03:08:39.942" v="750" actId="20577"/>
        <pc:sldMkLst>
          <pc:docMk/>
          <pc:sldMk cId="731758918" sldId="270"/>
        </pc:sldMkLst>
        <pc:spChg chg="mod">
          <ac:chgData name="Valle, Joe" userId="S::jvalle58@gwu.edu::af850d19-3bc5-4ea3-86c9-9badfddc02ec" providerId="AD" clId="Web-{34DD344F-0C2C-4006-9E27-372830010EE3}" dt="2020-10-22T03:08:39.942" v="750" actId="20577"/>
          <ac:spMkLst>
            <pc:docMk/>
            <pc:sldMk cId="731758918" sldId="270"/>
            <ac:spMk id="2" creationId="{609ADF2F-EA86-4D18-AC0C-CE8925116450}"/>
          </ac:spMkLst>
        </pc:spChg>
        <pc:spChg chg="mod">
          <ac:chgData name="Valle, Joe" userId="S::jvalle58@gwu.edu::af850d19-3bc5-4ea3-86c9-9badfddc02ec" providerId="AD" clId="Web-{34DD344F-0C2C-4006-9E27-372830010EE3}" dt="2020-10-22T02:45:35.024" v="320" actId="20577"/>
          <ac:spMkLst>
            <pc:docMk/>
            <pc:sldMk cId="731758918" sldId="270"/>
            <ac:spMk id="3" creationId="{F06A8028-D217-45BB-A0C6-1883D7514644}"/>
          </ac:spMkLst>
        </pc:spChg>
      </pc:sldChg>
      <pc:sldChg chg="modSp new del">
        <pc:chgData name="Valle, Joe" userId="S::jvalle58@gwu.edu::af850d19-3bc5-4ea3-86c9-9badfddc02ec" providerId="AD" clId="Web-{34DD344F-0C2C-4006-9E27-372830010EE3}" dt="2020-10-22T02:45:20.196" v="307"/>
        <pc:sldMkLst>
          <pc:docMk/>
          <pc:sldMk cId="3863374789" sldId="270"/>
        </pc:sldMkLst>
        <pc:spChg chg="mod">
          <ac:chgData name="Valle, Joe" userId="S::jvalle58@gwu.edu::af850d19-3bc5-4ea3-86c9-9badfddc02ec" providerId="AD" clId="Web-{34DD344F-0C2C-4006-9E27-372830010EE3}" dt="2020-10-22T02:45:15.477" v="306" actId="20577"/>
          <ac:spMkLst>
            <pc:docMk/>
            <pc:sldMk cId="3863374789" sldId="270"/>
            <ac:spMk id="3" creationId="{67A8809B-EC7A-4E32-870E-A23CFC6BB27D}"/>
          </ac:spMkLst>
        </pc:spChg>
      </pc:sldChg>
      <pc:sldChg chg="modSp new del">
        <pc:chgData name="Valle, Joe" userId="S::jvalle58@gwu.edu::af850d19-3bc5-4ea3-86c9-9badfddc02ec" providerId="AD" clId="Web-{34DD344F-0C2C-4006-9E27-372830010EE3}" dt="2020-10-22T03:13:07.325" v="791"/>
        <pc:sldMkLst>
          <pc:docMk/>
          <pc:sldMk cId="1869598184" sldId="271"/>
        </pc:sldMkLst>
        <pc:spChg chg="mod">
          <ac:chgData name="Valle, Joe" userId="S::jvalle58@gwu.edu::af850d19-3bc5-4ea3-86c9-9badfddc02ec" providerId="AD" clId="Web-{34DD344F-0C2C-4006-9E27-372830010EE3}" dt="2020-10-22T03:11:47.681" v="767" actId="14100"/>
          <ac:spMkLst>
            <pc:docMk/>
            <pc:sldMk cId="1869598184" sldId="271"/>
            <ac:spMk id="2" creationId="{D2F1FC55-65A0-4114-B995-4F7056D15CCC}"/>
          </ac:spMkLst>
        </pc:spChg>
        <pc:spChg chg="mod">
          <ac:chgData name="Valle, Joe" userId="S::jvalle58@gwu.edu::af850d19-3bc5-4ea3-86c9-9badfddc02ec" providerId="AD" clId="Web-{34DD344F-0C2C-4006-9E27-372830010EE3}" dt="2020-10-22T02:53:13.602" v="461" actId="20577"/>
          <ac:spMkLst>
            <pc:docMk/>
            <pc:sldMk cId="1869598184" sldId="271"/>
            <ac:spMk id="3" creationId="{C2443798-ECCE-4FBD-83E0-B3C0FC5247D1}"/>
          </ac:spMkLst>
        </pc:spChg>
      </pc:sldChg>
      <pc:sldChg chg="modSp new">
        <pc:chgData name="Valle, Joe" userId="S::jvalle58@gwu.edu::af850d19-3bc5-4ea3-86c9-9badfddc02ec" providerId="AD" clId="Web-{34DD344F-0C2C-4006-9E27-372830010EE3}" dt="2020-10-22T03:26:41.632" v="1096" actId="20577"/>
        <pc:sldMkLst>
          <pc:docMk/>
          <pc:sldMk cId="3279585992" sldId="272"/>
        </pc:sldMkLst>
        <pc:spChg chg="mod">
          <ac:chgData name="Valle, Joe" userId="S::jvalle58@gwu.edu::af850d19-3bc5-4ea3-86c9-9badfddc02ec" providerId="AD" clId="Web-{34DD344F-0C2C-4006-9E27-372830010EE3}" dt="2020-10-22T03:26:41.632" v="1096" actId="20577"/>
          <ac:spMkLst>
            <pc:docMk/>
            <pc:sldMk cId="3279585992" sldId="272"/>
            <ac:spMk id="2" creationId="{B33AC0EB-61D5-40B6-82E9-C8C6A857F3FF}"/>
          </ac:spMkLst>
        </pc:spChg>
        <pc:spChg chg="mod">
          <ac:chgData name="Valle, Joe" userId="S::jvalle58@gwu.edu::af850d19-3bc5-4ea3-86c9-9badfddc02ec" providerId="AD" clId="Web-{34DD344F-0C2C-4006-9E27-372830010EE3}" dt="2020-10-22T03:02:20.476" v="586" actId="20577"/>
          <ac:spMkLst>
            <pc:docMk/>
            <pc:sldMk cId="3279585992" sldId="272"/>
            <ac:spMk id="3" creationId="{0E0C6A00-B907-46EA-B4B8-1B077450232C}"/>
          </ac:spMkLst>
        </pc:spChg>
      </pc:sldChg>
      <pc:sldChg chg="modSp new">
        <pc:chgData name="Valle, Joe" userId="S::jvalle58@gwu.edu::af850d19-3bc5-4ea3-86c9-9badfddc02ec" providerId="AD" clId="Web-{34DD344F-0C2C-4006-9E27-372830010EE3}" dt="2020-10-22T03:13:28.325" v="796" actId="20577"/>
        <pc:sldMkLst>
          <pc:docMk/>
          <pc:sldMk cId="3428649954" sldId="273"/>
        </pc:sldMkLst>
        <pc:spChg chg="mod">
          <ac:chgData name="Valle, Joe" userId="S::jvalle58@gwu.edu::af850d19-3bc5-4ea3-86c9-9badfddc02ec" providerId="AD" clId="Web-{34DD344F-0C2C-4006-9E27-372830010EE3}" dt="2020-10-22T03:13:28.325" v="796" actId="20577"/>
          <ac:spMkLst>
            <pc:docMk/>
            <pc:sldMk cId="3428649954" sldId="273"/>
            <ac:spMk id="2" creationId="{C144F3CD-2729-4F34-94C6-CF55626011EA}"/>
          </ac:spMkLst>
        </pc:spChg>
        <pc:spChg chg="mod">
          <ac:chgData name="Valle, Joe" userId="S::jvalle58@gwu.edu::af850d19-3bc5-4ea3-86c9-9badfddc02ec" providerId="AD" clId="Web-{34DD344F-0C2C-4006-9E27-372830010EE3}" dt="2020-10-22T03:11:59.182" v="770" actId="20577"/>
          <ac:spMkLst>
            <pc:docMk/>
            <pc:sldMk cId="3428649954" sldId="273"/>
            <ac:spMk id="3" creationId="{D5C041B2-F4C2-4D4E-A049-B2EA285332CF}"/>
          </ac:spMkLst>
        </pc:spChg>
      </pc:sldChg>
      <pc:sldChg chg="modSp new">
        <pc:chgData name="Valle, Joe" userId="S::jvalle58@gwu.edu::af850d19-3bc5-4ea3-86c9-9badfddc02ec" providerId="AD" clId="Web-{34DD344F-0C2C-4006-9E27-372830010EE3}" dt="2020-10-22T03:12:41.964" v="784" actId="20577"/>
        <pc:sldMkLst>
          <pc:docMk/>
          <pc:sldMk cId="1430392042" sldId="274"/>
        </pc:sldMkLst>
        <pc:spChg chg="mod">
          <ac:chgData name="Valle, Joe" userId="S::jvalle58@gwu.edu::af850d19-3bc5-4ea3-86c9-9badfddc02ec" providerId="AD" clId="Web-{34DD344F-0C2C-4006-9E27-372830010EE3}" dt="2020-10-22T03:12:38.605" v="781" actId="20577"/>
          <ac:spMkLst>
            <pc:docMk/>
            <pc:sldMk cId="1430392042" sldId="274"/>
            <ac:spMk id="2" creationId="{A33BF6C8-9E43-4ABB-818D-3EA7F28DFE44}"/>
          </ac:spMkLst>
        </pc:spChg>
        <pc:spChg chg="mod">
          <ac:chgData name="Valle, Joe" userId="S::jvalle58@gwu.edu::af850d19-3bc5-4ea3-86c9-9badfddc02ec" providerId="AD" clId="Web-{34DD344F-0C2C-4006-9E27-372830010EE3}" dt="2020-10-22T03:12:41.964" v="784" actId="20577"/>
          <ac:spMkLst>
            <pc:docMk/>
            <pc:sldMk cId="1430392042" sldId="274"/>
            <ac:spMk id="3" creationId="{109705A6-8D63-4C85-A576-262A113B6DB9}"/>
          </ac:spMkLst>
        </pc:spChg>
      </pc:sldChg>
      <pc:sldChg chg="modSp new">
        <pc:chgData name="Valle, Joe" userId="S::jvalle58@gwu.edu::af850d19-3bc5-4ea3-86c9-9badfddc02ec" providerId="AD" clId="Web-{34DD344F-0C2C-4006-9E27-372830010EE3}" dt="2020-10-22T03:13:04.668" v="790" actId="20577"/>
        <pc:sldMkLst>
          <pc:docMk/>
          <pc:sldMk cId="2434019701" sldId="275"/>
        </pc:sldMkLst>
        <pc:spChg chg="mod">
          <ac:chgData name="Valle, Joe" userId="S::jvalle58@gwu.edu::af850d19-3bc5-4ea3-86c9-9badfddc02ec" providerId="AD" clId="Web-{34DD344F-0C2C-4006-9E27-372830010EE3}" dt="2020-10-22T03:13:02.293" v="788" actId="20577"/>
          <ac:spMkLst>
            <pc:docMk/>
            <pc:sldMk cId="2434019701" sldId="275"/>
            <ac:spMk id="2" creationId="{7F3F876D-CD51-4168-ACD5-18A092A4A81B}"/>
          </ac:spMkLst>
        </pc:spChg>
        <pc:spChg chg="mod">
          <ac:chgData name="Valle, Joe" userId="S::jvalle58@gwu.edu::af850d19-3bc5-4ea3-86c9-9badfddc02ec" providerId="AD" clId="Web-{34DD344F-0C2C-4006-9E27-372830010EE3}" dt="2020-10-22T03:13:04.668" v="790" actId="20577"/>
          <ac:spMkLst>
            <pc:docMk/>
            <pc:sldMk cId="2434019701" sldId="275"/>
            <ac:spMk id="3" creationId="{07F754A2-91EE-4680-920A-C5532F7E4DD1}"/>
          </ac:spMkLst>
        </pc:spChg>
      </pc:sldChg>
      <pc:sldChg chg="modSp new">
        <pc:chgData name="Valle, Joe" userId="S::jvalle58@gwu.edu::af850d19-3bc5-4ea3-86c9-9badfddc02ec" providerId="AD" clId="Web-{34DD344F-0C2C-4006-9E27-372830010EE3}" dt="2020-10-22T03:17:35.100" v="885" actId="20577"/>
        <pc:sldMkLst>
          <pc:docMk/>
          <pc:sldMk cId="1510547972" sldId="276"/>
        </pc:sldMkLst>
        <pc:spChg chg="mod">
          <ac:chgData name="Valle, Joe" userId="S::jvalle58@gwu.edu::af850d19-3bc5-4ea3-86c9-9badfddc02ec" providerId="AD" clId="Web-{34DD344F-0C2C-4006-9E27-372830010EE3}" dt="2020-10-22T03:17:35.100" v="885" actId="20577"/>
          <ac:spMkLst>
            <pc:docMk/>
            <pc:sldMk cId="1510547972" sldId="276"/>
            <ac:spMk id="2" creationId="{86245AD1-8CF6-432C-ADEB-4932C00E0705}"/>
          </ac:spMkLst>
        </pc:spChg>
        <pc:spChg chg="mod">
          <ac:chgData name="Valle, Joe" userId="S::jvalle58@gwu.edu::af850d19-3bc5-4ea3-86c9-9badfddc02ec" providerId="AD" clId="Web-{34DD344F-0C2C-4006-9E27-372830010EE3}" dt="2020-10-22T03:14:21.217" v="807" actId="20577"/>
          <ac:spMkLst>
            <pc:docMk/>
            <pc:sldMk cId="1510547972" sldId="276"/>
            <ac:spMk id="3" creationId="{F6CA8D2B-F090-4D87-AABB-CA65920DEDCF}"/>
          </ac:spMkLst>
        </pc:spChg>
      </pc:sldChg>
      <pc:sldChg chg="modSp new">
        <pc:chgData name="Valle, Joe" userId="S::jvalle58@gwu.edu::af850d19-3bc5-4ea3-86c9-9badfddc02ec" providerId="AD" clId="Web-{34DD344F-0C2C-4006-9E27-372830010EE3}" dt="2020-10-22T03:28:13.088" v="1117" actId="20577"/>
        <pc:sldMkLst>
          <pc:docMk/>
          <pc:sldMk cId="1496055680" sldId="277"/>
        </pc:sldMkLst>
        <pc:spChg chg="mod">
          <ac:chgData name="Valle, Joe" userId="S::jvalle58@gwu.edu::af850d19-3bc5-4ea3-86c9-9badfddc02ec" providerId="AD" clId="Web-{34DD344F-0C2C-4006-9E27-372830010EE3}" dt="2020-10-22T03:28:13.088" v="1117" actId="20577"/>
          <ac:spMkLst>
            <pc:docMk/>
            <pc:sldMk cId="1496055680" sldId="277"/>
            <ac:spMk id="2" creationId="{3EE6AD89-597B-408A-A7A3-13B063C42F42}"/>
          </ac:spMkLst>
        </pc:spChg>
        <pc:spChg chg="mod">
          <ac:chgData name="Valle, Joe" userId="S::jvalle58@gwu.edu::af850d19-3bc5-4ea3-86c9-9badfddc02ec" providerId="AD" clId="Web-{34DD344F-0C2C-4006-9E27-372830010EE3}" dt="2020-10-22T03:17:50.647" v="900" actId="20577"/>
          <ac:spMkLst>
            <pc:docMk/>
            <pc:sldMk cId="1496055680" sldId="277"/>
            <ac:spMk id="3" creationId="{A5EA83F8-AB1A-4C22-8DA2-1FFE9A61128B}"/>
          </ac:spMkLst>
        </pc:spChg>
      </pc:sldChg>
      <pc:sldChg chg="addSp delSp modSp new mod setBg">
        <pc:chgData name="Valle, Joe" userId="S::jvalle58@gwu.edu::af850d19-3bc5-4ea3-86c9-9badfddc02ec" providerId="AD" clId="Web-{34DD344F-0C2C-4006-9E27-372830010EE3}" dt="2020-10-22T03:29:23.652" v="1130" actId="20577"/>
        <pc:sldMkLst>
          <pc:docMk/>
          <pc:sldMk cId="3955565323" sldId="278"/>
        </pc:sldMkLst>
        <pc:spChg chg="del">
          <ac:chgData name="Valle, Joe" userId="S::jvalle58@gwu.edu::af850d19-3bc5-4ea3-86c9-9badfddc02ec" providerId="AD" clId="Web-{34DD344F-0C2C-4006-9E27-372830010EE3}" dt="2020-10-22T03:23:36.236" v="1053"/>
          <ac:spMkLst>
            <pc:docMk/>
            <pc:sldMk cId="3955565323" sldId="278"/>
            <ac:spMk id="2" creationId="{2B09858E-7E3A-4306-9803-34A090F15A40}"/>
          </ac:spMkLst>
        </pc:spChg>
        <pc:spChg chg="add del mod ord">
          <ac:chgData name="Valle, Joe" userId="S::jvalle58@gwu.edu::af850d19-3bc5-4ea3-86c9-9badfddc02ec" providerId="AD" clId="Web-{34DD344F-0C2C-4006-9E27-372830010EE3}" dt="2020-10-22T03:29:23.652" v="1130" actId="20577"/>
          <ac:spMkLst>
            <pc:docMk/>
            <pc:sldMk cId="3955565323" sldId="278"/>
            <ac:spMk id="3" creationId="{9C4BA4B7-C423-4895-BAC0-35F19E0B1660}"/>
          </ac:spMkLst>
        </pc:spChg>
        <pc:spChg chg="add del mod">
          <ac:chgData name="Valle, Joe" userId="S::jvalle58@gwu.edu::af850d19-3bc5-4ea3-86c9-9badfddc02ec" providerId="AD" clId="Web-{34DD344F-0C2C-4006-9E27-372830010EE3}" dt="2020-10-22T03:23:32.377" v="1052"/>
          <ac:spMkLst>
            <pc:docMk/>
            <pc:sldMk cId="3955565323" sldId="278"/>
            <ac:spMk id="5" creationId="{5750ACD0-2BBD-4270-97F7-89E4106F4D7E}"/>
          </ac:spMkLst>
        </pc:spChg>
        <pc:picChg chg="add mod">
          <ac:chgData name="Valle, Joe" userId="S::jvalle58@gwu.edu::af850d19-3bc5-4ea3-86c9-9badfddc02ec" providerId="AD" clId="Web-{34DD344F-0C2C-4006-9E27-372830010EE3}" dt="2020-10-22T03:24:22.034" v="1058" actId="1076"/>
          <ac:picMkLst>
            <pc:docMk/>
            <pc:sldMk cId="3955565323" sldId="278"/>
            <ac:picMk id="6" creationId="{CEFBADB4-BB37-495E-9D6D-D2C7146FD5A0}"/>
          </ac:picMkLst>
        </pc:picChg>
        <pc:picChg chg="add mod">
          <ac:chgData name="Valle, Joe" userId="S::jvalle58@gwu.edu::af850d19-3bc5-4ea3-86c9-9badfddc02ec" providerId="AD" clId="Web-{34DD344F-0C2C-4006-9E27-372830010EE3}" dt="2020-10-22T03:24:28.019" v="1059" actId="1076"/>
          <ac:picMkLst>
            <pc:docMk/>
            <pc:sldMk cId="3955565323" sldId="278"/>
            <ac:picMk id="7" creationId="{9D5406A2-FFA3-4CD2-B291-4C371674557B}"/>
          </ac:picMkLst>
        </pc:picChg>
      </pc:sldChg>
    </pc:docChg>
  </pc:docChgLst>
  <pc:docChgLst>
    <pc:chgData name="Vij, Natasha" userId="S::natashavij@gwu.edu::6040b9dc-33bc-4658-809c-b493158fca40" providerId="AD" clId="Web-{A8D13407-0D98-408D-9F93-FE8E2AB735C2}"/>
    <pc:docChg chg="addSld modSld">
      <pc:chgData name="Vij, Natasha" userId="S::natashavij@gwu.edu::6040b9dc-33bc-4658-809c-b493158fca40" providerId="AD" clId="Web-{A8D13407-0D98-408D-9F93-FE8E2AB735C2}" dt="2020-12-04T19:00:20.648" v="18"/>
      <pc:docMkLst>
        <pc:docMk/>
      </pc:docMkLst>
      <pc:sldChg chg="modSp">
        <pc:chgData name="Vij, Natasha" userId="S::natashavij@gwu.edu::6040b9dc-33bc-4658-809c-b493158fca40" providerId="AD" clId="Web-{A8D13407-0D98-408D-9F93-FE8E2AB735C2}" dt="2020-12-04T18:59:45.882" v="0" actId="20577"/>
        <pc:sldMkLst>
          <pc:docMk/>
          <pc:sldMk cId="1510547972" sldId="276"/>
        </pc:sldMkLst>
        <pc:spChg chg="mod">
          <ac:chgData name="Vij, Natasha" userId="S::natashavij@gwu.edu::6040b9dc-33bc-4658-809c-b493158fca40" providerId="AD" clId="Web-{A8D13407-0D98-408D-9F93-FE8E2AB735C2}" dt="2020-12-04T18:59:45.882" v="0" actId="20577"/>
          <ac:spMkLst>
            <pc:docMk/>
            <pc:sldMk cId="1510547972" sldId="276"/>
            <ac:spMk id="2" creationId="{86245AD1-8CF6-432C-ADEB-4932C00E0705}"/>
          </ac:spMkLst>
        </pc:spChg>
      </pc:sldChg>
      <pc:sldChg chg="modSp">
        <pc:chgData name="Vij, Natasha" userId="S::natashavij@gwu.edu::6040b9dc-33bc-4658-809c-b493158fca40" providerId="AD" clId="Web-{A8D13407-0D98-408D-9F93-FE8E2AB735C2}" dt="2020-12-04T18:59:56.351" v="10" actId="20577"/>
        <pc:sldMkLst>
          <pc:docMk/>
          <pc:sldMk cId="1548963445" sldId="300"/>
        </pc:sldMkLst>
        <pc:spChg chg="mod">
          <ac:chgData name="Vij, Natasha" userId="S::natashavij@gwu.edu::6040b9dc-33bc-4658-809c-b493158fca40" providerId="AD" clId="Web-{A8D13407-0D98-408D-9F93-FE8E2AB735C2}" dt="2020-12-04T18:59:56.351" v="10" actId="20577"/>
          <ac:spMkLst>
            <pc:docMk/>
            <pc:sldMk cId="1548963445" sldId="300"/>
            <ac:spMk id="2" creationId="{0000731A-5C4D-415C-A44D-E725D075FD74}"/>
          </ac:spMkLst>
        </pc:spChg>
      </pc:sldChg>
      <pc:sldChg chg="delSp modSp new mod modShow">
        <pc:chgData name="Vij, Natasha" userId="S::natashavij@gwu.edu::6040b9dc-33bc-4658-809c-b493158fca40" providerId="AD" clId="Web-{A8D13407-0D98-408D-9F93-FE8E2AB735C2}" dt="2020-12-04T19:00:20.648" v="18"/>
        <pc:sldMkLst>
          <pc:docMk/>
          <pc:sldMk cId="4012111072" sldId="308"/>
        </pc:sldMkLst>
        <pc:spChg chg="del">
          <ac:chgData name="Vij, Natasha" userId="S::natashavij@gwu.edu::6040b9dc-33bc-4658-809c-b493158fca40" providerId="AD" clId="Web-{A8D13407-0D98-408D-9F93-FE8E2AB735C2}" dt="2020-12-04T19:00:09.007" v="17"/>
          <ac:spMkLst>
            <pc:docMk/>
            <pc:sldMk cId="4012111072" sldId="308"/>
            <ac:spMk id="2" creationId="{224376EB-5A1B-4C93-B4DE-FB623CCE6B27}"/>
          </ac:spMkLst>
        </pc:spChg>
        <pc:spChg chg="mod">
          <ac:chgData name="Vij, Natasha" userId="S::natashavij@gwu.edu::6040b9dc-33bc-4658-809c-b493158fca40" providerId="AD" clId="Web-{A8D13407-0D98-408D-9F93-FE8E2AB735C2}" dt="2020-12-04T19:00:06.742" v="16" actId="20577"/>
          <ac:spMkLst>
            <pc:docMk/>
            <pc:sldMk cId="4012111072" sldId="308"/>
            <ac:spMk id="3" creationId="{2DE8F91F-1B12-4DF9-8C1B-949F47712E7F}"/>
          </ac:spMkLst>
        </pc:spChg>
      </pc:sldChg>
    </pc:docChg>
  </pc:docChgLst>
  <pc:docChgLst>
    <pc:chgData name="Vij, Natasha" userId="S::natashavij@gwu.edu::6040b9dc-33bc-4658-809c-b493158fca40" providerId="AD" clId="Web-{F7FE6BBC-1785-4B36-8A8B-298DD0BB3596}"/>
    <pc:docChg chg="addSld modSld sldOrd">
      <pc:chgData name="Vij, Natasha" userId="S::natashavij@gwu.edu::6040b9dc-33bc-4658-809c-b493158fca40" providerId="AD" clId="Web-{F7FE6BBC-1785-4B36-8A8B-298DD0BB3596}" dt="2020-10-25T22:57:17.735" v="27"/>
      <pc:docMkLst>
        <pc:docMk/>
      </pc:docMkLst>
      <pc:sldChg chg="ord">
        <pc:chgData name="Vij, Natasha" userId="S::natashavij@gwu.edu::6040b9dc-33bc-4658-809c-b493158fca40" providerId="AD" clId="Web-{F7FE6BBC-1785-4B36-8A8B-298DD0BB3596}" dt="2020-10-25T22:44:34.109" v="2"/>
        <pc:sldMkLst>
          <pc:docMk/>
          <pc:sldMk cId="1294916252" sldId="257"/>
        </pc:sldMkLst>
      </pc:sldChg>
      <pc:sldChg chg="ord">
        <pc:chgData name="Vij, Natasha" userId="S::natashavij@gwu.edu::6040b9dc-33bc-4658-809c-b493158fca40" providerId="AD" clId="Web-{F7FE6BBC-1785-4B36-8A8B-298DD0BB3596}" dt="2020-10-25T22:44:34.109" v="4"/>
        <pc:sldMkLst>
          <pc:docMk/>
          <pc:sldMk cId="4151859512" sldId="261"/>
        </pc:sldMkLst>
      </pc:sldChg>
      <pc:sldChg chg="ord">
        <pc:chgData name="Vij, Natasha" userId="S::natashavij@gwu.edu::6040b9dc-33bc-4658-809c-b493158fca40" providerId="AD" clId="Web-{F7FE6BBC-1785-4B36-8A8B-298DD0BB3596}" dt="2020-10-25T22:44:34.109" v="6"/>
        <pc:sldMkLst>
          <pc:docMk/>
          <pc:sldMk cId="2668138338" sldId="262"/>
        </pc:sldMkLst>
      </pc:sldChg>
      <pc:sldChg chg="ord">
        <pc:chgData name="Vij, Natasha" userId="S::natashavij@gwu.edu::6040b9dc-33bc-4658-809c-b493158fca40" providerId="AD" clId="Web-{F7FE6BBC-1785-4B36-8A8B-298DD0BB3596}" dt="2020-10-25T22:44:34.109" v="7"/>
        <pc:sldMkLst>
          <pc:docMk/>
          <pc:sldMk cId="376001382" sldId="263"/>
        </pc:sldMkLst>
      </pc:sldChg>
      <pc:sldChg chg="ord">
        <pc:chgData name="Vij, Natasha" userId="S::natashavij@gwu.edu::6040b9dc-33bc-4658-809c-b493158fca40" providerId="AD" clId="Web-{F7FE6BBC-1785-4B36-8A8B-298DD0BB3596}" dt="2020-10-25T22:44:34.109" v="5"/>
        <pc:sldMkLst>
          <pc:docMk/>
          <pc:sldMk cId="959574855" sldId="264"/>
        </pc:sldMkLst>
      </pc:sldChg>
      <pc:sldChg chg="ord">
        <pc:chgData name="Vij, Natasha" userId="S::natashavij@gwu.edu::6040b9dc-33bc-4658-809c-b493158fca40" providerId="AD" clId="Web-{F7FE6BBC-1785-4B36-8A8B-298DD0BB3596}" dt="2020-10-25T22:44:34.094" v="1"/>
        <pc:sldMkLst>
          <pc:docMk/>
          <pc:sldMk cId="3410132221" sldId="265"/>
        </pc:sldMkLst>
      </pc:sldChg>
      <pc:sldChg chg="ord">
        <pc:chgData name="Vij, Natasha" userId="S::natashavij@gwu.edu::6040b9dc-33bc-4658-809c-b493158fca40" providerId="AD" clId="Web-{F7FE6BBC-1785-4B36-8A8B-298DD0BB3596}" dt="2020-10-25T22:44:34.109" v="3"/>
        <pc:sldMkLst>
          <pc:docMk/>
          <pc:sldMk cId="3294541087" sldId="266"/>
        </pc:sldMkLst>
      </pc:sldChg>
      <pc:sldChg chg="ord">
        <pc:chgData name="Vij, Natasha" userId="S::natashavij@gwu.edu::6040b9dc-33bc-4658-809c-b493158fca40" providerId="AD" clId="Web-{F7FE6BBC-1785-4B36-8A8B-298DD0BB3596}" dt="2020-10-25T22:44:34.094" v="0"/>
        <pc:sldMkLst>
          <pc:docMk/>
          <pc:sldMk cId="104073782" sldId="280"/>
        </pc:sldMkLst>
      </pc:sldChg>
      <pc:sldChg chg="modSp new ord">
        <pc:chgData name="Vij, Natasha" userId="S::natashavij@gwu.edu::6040b9dc-33bc-4658-809c-b493158fca40" providerId="AD" clId="Web-{F7FE6BBC-1785-4B36-8A8B-298DD0BB3596}" dt="2020-10-25T22:51:31.408" v="22"/>
        <pc:sldMkLst>
          <pc:docMk/>
          <pc:sldMk cId="2784431588" sldId="281"/>
        </pc:sldMkLst>
        <pc:spChg chg="mod">
          <ac:chgData name="Vij, Natasha" userId="S::natashavij@gwu.edu::6040b9dc-33bc-4658-809c-b493158fca40" providerId="AD" clId="Web-{F7FE6BBC-1785-4B36-8A8B-298DD0BB3596}" dt="2020-10-25T22:48:41.432" v="12" actId="20577"/>
          <ac:spMkLst>
            <pc:docMk/>
            <pc:sldMk cId="2784431588" sldId="281"/>
            <ac:spMk id="3" creationId="{E59E0597-64FB-4BB7-8BF2-178857477A0D}"/>
          </ac:spMkLst>
        </pc:spChg>
      </pc:sldChg>
      <pc:sldChg chg="modSp new ord">
        <pc:chgData name="Vij, Natasha" userId="S::natashavij@gwu.edu::6040b9dc-33bc-4658-809c-b493158fca40" providerId="AD" clId="Web-{F7FE6BBC-1785-4B36-8A8B-298DD0BB3596}" dt="2020-10-25T22:51:31.408" v="21"/>
        <pc:sldMkLst>
          <pc:docMk/>
          <pc:sldMk cId="1914863836" sldId="282"/>
        </pc:sldMkLst>
        <pc:spChg chg="mod">
          <ac:chgData name="Vij, Natasha" userId="S::natashavij@gwu.edu::6040b9dc-33bc-4658-809c-b493158fca40" providerId="AD" clId="Web-{F7FE6BBC-1785-4B36-8A8B-298DD0BB3596}" dt="2020-10-25T22:51:20.454" v="18" actId="20577"/>
          <ac:spMkLst>
            <pc:docMk/>
            <pc:sldMk cId="1914863836" sldId="282"/>
            <ac:spMk id="3" creationId="{7CCC3794-4CC7-4267-B19E-4110922EFEC6}"/>
          </ac:spMkLst>
        </pc:spChg>
      </pc:sldChg>
      <pc:sldChg chg="addSp delSp modSp new ord">
        <pc:chgData name="Vij, Natasha" userId="S::natashavij@gwu.edu::6040b9dc-33bc-4658-809c-b493158fca40" providerId="AD" clId="Web-{F7FE6BBC-1785-4B36-8A8B-298DD0BB3596}" dt="2020-10-25T22:57:17.735" v="27"/>
        <pc:sldMkLst>
          <pc:docMk/>
          <pc:sldMk cId="3831849662" sldId="283"/>
        </pc:sldMkLst>
        <pc:spChg chg="del">
          <ac:chgData name="Vij, Natasha" userId="S::natashavij@gwu.edu::6040b9dc-33bc-4658-809c-b493158fca40" providerId="AD" clId="Web-{F7FE6BBC-1785-4B36-8A8B-298DD0BB3596}" dt="2020-10-25T22:57:17.735" v="27"/>
          <ac:spMkLst>
            <pc:docMk/>
            <pc:sldMk cId="3831849662" sldId="283"/>
            <ac:spMk id="2" creationId="{3E9403B2-7E2C-4EAD-8E67-6947681B9DB7}"/>
          </ac:spMkLst>
        </pc:spChg>
        <pc:spChg chg="mod">
          <ac:chgData name="Vij, Natasha" userId="S::natashavij@gwu.edu::6040b9dc-33bc-4658-809c-b493158fca40" providerId="AD" clId="Web-{F7FE6BBC-1785-4B36-8A8B-298DD0BB3596}" dt="2020-10-25T22:57:17.594" v="26" actId="20577"/>
          <ac:spMkLst>
            <pc:docMk/>
            <pc:sldMk cId="3831849662" sldId="283"/>
            <ac:spMk id="3" creationId="{78010009-BD99-42C6-BCB6-37B9C4FEC425}"/>
          </ac:spMkLst>
        </pc:spChg>
        <pc:picChg chg="add mod ord">
          <ac:chgData name="Vij, Natasha" userId="S::natashavij@gwu.edu::6040b9dc-33bc-4658-809c-b493158fca40" providerId="AD" clId="Web-{F7FE6BBC-1785-4B36-8A8B-298DD0BB3596}" dt="2020-10-25T22:57:17.735" v="27"/>
          <ac:picMkLst>
            <pc:docMk/>
            <pc:sldMk cId="3831849662" sldId="283"/>
            <ac:picMk id="4" creationId="{9E68D3FC-E222-4C97-BECD-C68EC1EC23D0}"/>
          </ac:picMkLst>
        </pc:picChg>
      </pc:sldChg>
    </pc:docChg>
  </pc:docChgLst>
  <pc:docChgLst>
    <pc:chgData name="Valle, Joe" userId="S::jvalle58@gwu.edu::af850d19-3bc5-4ea3-86c9-9badfddc02ec" providerId="AD" clId="Web-{A47E3A1A-C635-40C1-99E7-FFD711FE61F6}"/>
    <pc:docChg chg="modSld">
      <pc:chgData name="Valle, Joe" userId="S::jvalle58@gwu.edu::af850d19-3bc5-4ea3-86c9-9badfddc02ec" providerId="AD" clId="Web-{A47E3A1A-C635-40C1-99E7-FFD711FE61F6}" dt="2020-11-06T17:15:35.925" v="899" actId="14100"/>
      <pc:docMkLst>
        <pc:docMk/>
      </pc:docMkLst>
      <pc:sldChg chg="addSp modSp">
        <pc:chgData name="Valle, Joe" userId="S::jvalle58@gwu.edu::af850d19-3bc5-4ea3-86c9-9badfddc02ec" providerId="AD" clId="Web-{A47E3A1A-C635-40C1-99E7-FFD711FE61F6}" dt="2020-11-06T16:21:52.885" v="618" actId="14100"/>
        <pc:sldMkLst>
          <pc:docMk/>
          <pc:sldMk cId="141003388" sldId="259"/>
        </pc:sldMkLst>
        <pc:spChg chg="add mod">
          <ac:chgData name="Valle, Joe" userId="S::jvalle58@gwu.edu::af850d19-3bc5-4ea3-86c9-9badfddc02ec" providerId="AD" clId="Web-{A47E3A1A-C635-40C1-99E7-FFD711FE61F6}" dt="2020-11-06T16:21:52.885" v="618" actId="14100"/>
          <ac:spMkLst>
            <pc:docMk/>
            <pc:sldMk cId="141003388" sldId="259"/>
            <ac:spMk id="3" creationId="{39E41E0F-8B6B-414D-B197-61712DB89B3D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6:11:34.511" v="455" actId="20577"/>
        <pc:sldMkLst>
          <pc:docMk/>
          <pc:sldMk cId="1202614114" sldId="267"/>
        </pc:sldMkLst>
        <pc:spChg chg="add mod">
          <ac:chgData name="Valle, Joe" userId="S::jvalle58@gwu.edu::af850d19-3bc5-4ea3-86c9-9badfddc02ec" providerId="AD" clId="Web-{A47E3A1A-C635-40C1-99E7-FFD711FE61F6}" dt="2020-11-06T16:11:34.511" v="455" actId="20577"/>
          <ac:spMkLst>
            <pc:docMk/>
            <pc:sldMk cId="1202614114" sldId="267"/>
            <ac:spMk id="4" creationId="{58E0798F-46D8-4EFC-8FEA-D28A3DA93578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6:30:04.474" v="719" actId="20577"/>
        <pc:sldMkLst>
          <pc:docMk/>
          <pc:sldMk cId="3019160764" sldId="268"/>
        </pc:sldMkLst>
        <pc:spChg chg="mod">
          <ac:chgData name="Valle, Joe" userId="S::jvalle58@gwu.edu::af850d19-3bc5-4ea3-86c9-9badfddc02ec" providerId="AD" clId="Web-{A47E3A1A-C635-40C1-99E7-FFD711FE61F6}" dt="2020-11-06T16:29:44.833" v="699" actId="20577"/>
          <ac:spMkLst>
            <pc:docMk/>
            <pc:sldMk cId="3019160764" sldId="268"/>
            <ac:spMk id="2" creationId="{E0C53642-26F3-4109-9A2B-5732C176F14A}"/>
          </ac:spMkLst>
        </pc:spChg>
        <pc:spChg chg="add mod">
          <ac:chgData name="Valle, Joe" userId="S::jvalle58@gwu.edu::af850d19-3bc5-4ea3-86c9-9badfddc02ec" providerId="AD" clId="Web-{A47E3A1A-C635-40C1-99E7-FFD711FE61F6}" dt="2020-11-06T16:30:04.474" v="719" actId="20577"/>
          <ac:spMkLst>
            <pc:docMk/>
            <pc:sldMk cId="3019160764" sldId="268"/>
            <ac:spMk id="4" creationId="{45C790E5-0AE8-480C-9C77-3F6190EA6496}"/>
          </ac:spMkLst>
        </pc:spChg>
      </pc:sldChg>
      <pc:sldChg chg="addSp delSp modSp">
        <pc:chgData name="Valle, Joe" userId="S::jvalle58@gwu.edu::af850d19-3bc5-4ea3-86c9-9badfddc02ec" providerId="AD" clId="Web-{A47E3A1A-C635-40C1-99E7-FFD711FE61F6}" dt="2020-11-06T16:30:24.475" v="737" actId="20577"/>
        <pc:sldMkLst>
          <pc:docMk/>
          <pc:sldMk cId="731758918" sldId="270"/>
        </pc:sldMkLst>
        <pc:spChg chg="add del mod">
          <ac:chgData name="Valle, Joe" userId="S::jvalle58@gwu.edu::af850d19-3bc5-4ea3-86c9-9badfddc02ec" providerId="AD" clId="Web-{A47E3A1A-C635-40C1-99E7-FFD711FE61F6}" dt="2020-11-06T15:45:03.054" v="60"/>
          <ac:spMkLst>
            <pc:docMk/>
            <pc:sldMk cId="731758918" sldId="270"/>
            <ac:spMk id="4" creationId="{57A6CF5B-D713-4114-ACD2-E97F94681BF9}"/>
          </ac:spMkLst>
        </pc:spChg>
        <pc:spChg chg="add mod">
          <ac:chgData name="Valle, Joe" userId="S::jvalle58@gwu.edu::af850d19-3bc5-4ea3-86c9-9badfddc02ec" providerId="AD" clId="Web-{A47E3A1A-C635-40C1-99E7-FFD711FE61F6}" dt="2020-11-06T16:30:24.475" v="737" actId="20577"/>
          <ac:spMkLst>
            <pc:docMk/>
            <pc:sldMk cId="731758918" sldId="270"/>
            <ac:spMk id="5" creationId="{8B4FAB2E-B204-4C2C-B6A0-805293427791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6:31:48.836" v="757" actId="14100"/>
        <pc:sldMkLst>
          <pc:docMk/>
          <pc:sldMk cId="3279585992" sldId="272"/>
        </pc:sldMkLst>
        <pc:spChg chg="add mod">
          <ac:chgData name="Valle, Joe" userId="S::jvalle58@gwu.edu::af850d19-3bc5-4ea3-86c9-9badfddc02ec" providerId="AD" clId="Web-{A47E3A1A-C635-40C1-99E7-FFD711FE61F6}" dt="2020-11-06T16:31:48.836" v="757" actId="14100"/>
          <ac:spMkLst>
            <pc:docMk/>
            <pc:sldMk cId="3279585992" sldId="272"/>
            <ac:spMk id="4" creationId="{7D579E62-C9CF-43EE-863D-09A66E57C6A2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6:23:51.997" v="645" actId="20577"/>
        <pc:sldMkLst>
          <pc:docMk/>
          <pc:sldMk cId="1510547972" sldId="276"/>
        </pc:sldMkLst>
        <pc:spChg chg="mod">
          <ac:chgData name="Valle, Joe" userId="S::jvalle58@gwu.edu::af850d19-3bc5-4ea3-86c9-9badfddc02ec" providerId="AD" clId="Web-{A47E3A1A-C635-40C1-99E7-FFD711FE61F6}" dt="2020-11-06T16:23:51.997" v="645" actId="20577"/>
          <ac:spMkLst>
            <pc:docMk/>
            <pc:sldMk cId="1510547972" sldId="276"/>
            <ac:spMk id="2" creationId="{86245AD1-8CF6-432C-ADEB-4932C00E0705}"/>
          </ac:spMkLst>
        </pc:spChg>
        <pc:spChg chg="add mod">
          <ac:chgData name="Valle, Joe" userId="S::jvalle58@gwu.edu::af850d19-3bc5-4ea3-86c9-9badfddc02ec" providerId="AD" clId="Web-{A47E3A1A-C635-40C1-99E7-FFD711FE61F6}" dt="2020-11-06T16:23:08.043" v="641" actId="20577"/>
          <ac:spMkLst>
            <pc:docMk/>
            <pc:sldMk cId="1510547972" sldId="276"/>
            <ac:spMk id="4" creationId="{CE1B8870-2D56-43FD-8DD6-AE1241FA6F4C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6:23:54.684" v="646" actId="1076"/>
        <pc:sldMkLst>
          <pc:docMk/>
          <pc:sldMk cId="1496055680" sldId="277"/>
        </pc:sldMkLst>
        <pc:spChg chg="add mod">
          <ac:chgData name="Valle, Joe" userId="S::jvalle58@gwu.edu::af850d19-3bc5-4ea3-86c9-9badfddc02ec" providerId="AD" clId="Web-{A47E3A1A-C635-40C1-99E7-FFD711FE61F6}" dt="2020-11-06T16:23:54.684" v="646" actId="1076"/>
          <ac:spMkLst>
            <pc:docMk/>
            <pc:sldMk cId="1496055680" sldId="277"/>
            <ac:spMk id="5" creationId="{AC5B4C9D-290A-4B34-B695-DE57611E0200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6:04:43.002" v="358" actId="14100"/>
        <pc:sldMkLst>
          <pc:docMk/>
          <pc:sldMk cId="3955565323" sldId="278"/>
        </pc:sldMkLst>
        <pc:spChg chg="add mod">
          <ac:chgData name="Valle, Joe" userId="S::jvalle58@gwu.edu::af850d19-3bc5-4ea3-86c9-9badfddc02ec" providerId="AD" clId="Web-{A47E3A1A-C635-40C1-99E7-FFD711FE61F6}" dt="2020-11-06T16:04:43.002" v="358" actId="14100"/>
          <ac:spMkLst>
            <pc:docMk/>
            <pc:sldMk cId="3955565323" sldId="278"/>
            <ac:spMk id="2" creationId="{4B70458C-1280-4BB2-B951-12069CD8EC0E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7:15:35.925" v="899" actId="14100"/>
        <pc:sldMkLst>
          <pc:docMk/>
          <pc:sldMk cId="1689818232" sldId="291"/>
        </pc:sldMkLst>
        <pc:spChg chg="add mod">
          <ac:chgData name="Valle, Joe" userId="S::jvalle58@gwu.edu::af850d19-3bc5-4ea3-86c9-9badfddc02ec" providerId="AD" clId="Web-{A47E3A1A-C635-40C1-99E7-FFD711FE61F6}" dt="2020-11-06T17:15:35.925" v="899" actId="14100"/>
          <ac:spMkLst>
            <pc:docMk/>
            <pc:sldMk cId="1689818232" sldId="291"/>
            <ac:spMk id="4" creationId="{8C7E63A0-0372-4071-B134-4E5E02CE4C4F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6:33:48.948" v="763" actId="1076"/>
        <pc:sldMkLst>
          <pc:docMk/>
          <pc:sldMk cId="1787766539" sldId="292"/>
        </pc:sldMkLst>
        <pc:spChg chg="add mod">
          <ac:chgData name="Valle, Joe" userId="S::jvalle58@gwu.edu::af850d19-3bc5-4ea3-86c9-9badfddc02ec" providerId="AD" clId="Web-{A47E3A1A-C635-40C1-99E7-FFD711FE61F6}" dt="2020-11-06T16:33:48.948" v="763" actId="1076"/>
          <ac:spMkLst>
            <pc:docMk/>
            <pc:sldMk cId="1787766539" sldId="292"/>
            <ac:spMk id="2" creationId="{1B073721-A809-4E84-B081-D0E8106D5573}"/>
          </ac:spMkLst>
        </pc:spChg>
        <pc:spChg chg="mod">
          <ac:chgData name="Valle, Joe" userId="S::jvalle58@gwu.edu::af850d19-3bc5-4ea3-86c9-9badfddc02ec" providerId="AD" clId="Web-{A47E3A1A-C635-40C1-99E7-FFD711FE61F6}" dt="2020-11-06T16:33:26.151" v="761" actId="20577"/>
          <ac:spMkLst>
            <pc:docMk/>
            <pc:sldMk cId="1787766539" sldId="292"/>
            <ac:spMk id="3" creationId="{6F215BD0-FAF4-49CA-9AB3-FEC8EA0C910F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6:06:41.911" v="395" actId="1076"/>
        <pc:sldMkLst>
          <pc:docMk/>
          <pc:sldMk cId="1235283498" sldId="293"/>
        </pc:sldMkLst>
        <pc:spChg chg="add mod">
          <ac:chgData name="Valle, Joe" userId="S::jvalle58@gwu.edu::af850d19-3bc5-4ea3-86c9-9badfddc02ec" providerId="AD" clId="Web-{A47E3A1A-C635-40C1-99E7-FFD711FE61F6}" dt="2020-11-06T16:06:41.911" v="395" actId="1076"/>
          <ac:spMkLst>
            <pc:docMk/>
            <pc:sldMk cId="1235283498" sldId="293"/>
            <ac:spMk id="2" creationId="{1770F0FB-181E-46C2-8A97-84F614F28B14}"/>
          </ac:spMkLst>
        </pc:spChg>
      </pc:sldChg>
      <pc:sldChg chg="addSp">
        <pc:chgData name="Valle, Joe" userId="S::jvalle58@gwu.edu::af850d19-3bc5-4ea3-86c9-9badfddc02ec" providerId="AD" clId="Web-{A47E3A1A-C635-40C1-99E7-FFD711FE61F6}" dt="2020-11-06T16:34:00.511" v="764"/>
        <pc:sldMkLst>
          <pc:docMk/>
          <pc:sldMk cId="1946332507" sldId="294"/>
        </pc:sldMkLst>
        <pc:spChg chg="add">
          <ac:chgData name="Valle, Joe" userId="S::jvalle58@gwu.edu::af850d19-3bc5-4ea3-86c9-9badfddc02ec" providerId="AD" clId="Web-{A47E3A1A-C635-40C1-99E7-FFD711FE61F6}" dt="2020-11-06T16:34:00.511" v="764"/>
          <ac:spMkLst>
            <pc:docMk/>
            <pc:sldMk cId="1946332507" sldId="294"/>
            <ac:spMk id="5" creationId="{6016F7E5-75BC-4535-A2E2-0DC310FF716F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6:07:15.787" v="397" actId="20577"/>
        <pc:sldMkLst>
          <pc:docMk/>
          <pc:sldMk cId="3483209391" sldId="296"/>
        </pc:sldMkLst>
        <pc:spChg chg="add mod">
          <ac:chgData name="Valle, Joe" userId="S::jvalle58@gwu.edu::af850d19-3bc5-4ea3-86c9-9badfddc02ec" providerId="AD" clId="Web-{A47E3A1A-C635-40C1-99E7-FFD711FE61F6}" dt="2020-11-06T16:07:15.787" v="397" actId="20577"/>
          <ac:spMkLst>
            <pc:docMk/>
            <pc:sldMk cId="3483209391" sldId="296"/>
            <ac:spMk id="4" creationId="{9FAA0A34-F0CD-4E3A-A220-2953E919B9E4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6:33:01.228" v="758" actId="1076"/>
        <pc:sldMkLst>
          <pc:docMk/>
          <pc:sldMk cId="200883457" sldId="297"/>
        </pc:sldMkLst>
        <pc:spChg chg="add mod">
          <ac:chgData name="Valle, Joe" userId="S::jvalle58@gwu.edu::af850d19-3bc5-4ea3-86c9-9badfddc02ec" providerId="AD" clId="Web-{A47E3A1A-C635-40C1-99E7-FFD711FE61F6}" dt="2020-11-06T16:33:01.228" v="758" actId="1076"/>
          <ac:spMkLst>
            <pc:docMk/>
            <pc:sldMk cId="200883457" sldId="297"/>
            <ac:spMk id="2" creationId="{D8E5735A-EC00-420E-8D75-9657C2320E19}"/>
          </ac:spMkLst>
        </pc:spChg>
      </pc:sldChg>
      <pc:sldChg chg="addSp modSp">
        <pc:chgData name="Valle, Joe" userId="S::jvalle58@gwu.edu::af850d19-3bc5-4ea3-86c9-9badfddc02ec" providerId="AD" clId="Web-{A47E3A1A-C635-40C1-99E7-FFD711FE61F6}" dt="2020-11-06T17:14:38.266" v="876" actId="20577"/>
        <pc:sldMkLst>
          <pc:docMk/>
          <pc:sldMk cId="352173426" sldId="298"/>
        </pc:sldMkLst>
        <pc:spChg chg="add mod">
          <ac:chgData name="Valle, Joe" userId="S::jvalle58@gwu.edu::af850d19-3bc5-4ea3-86c9-9badfddc02ec" providerId="AD" clId="Web-{A47E3A1A-C635-40C1-99E7-FFD711FE61F6}" dt="2020-11-06T17:14:38.266" v="876" actId="20577"/>
          <ac:spMkLst>
            <pc:docMk/>
            <pc:sldMk cId="352173426" sldId="298"/>
            <ac:spMk id="4" creationId="{31A1C655-B3E8-4E48-9512-61AEA26F67D5}"/>
          </ac:spMkLst>
        </pc:spChg>
      </pc:sldChg>
      <pc:sldChg chg="modSp">
        <pc:chgData name="Valle, Joe" userId="S::jvalle58@gwu.edu::af850d19-3bc5-4ea3-86c9-9badfddc02ec" providerId="AD" clId="Web-{A47E3A1A-C635-40C1-99E7-FFD711FE61F6}" dt="2020-11-06T15:34:22.743" v="5" actId="20577"/>
        <pc:sldMkLst>
          <pc:docMk/>
          <pc:sldMk cId="2502918180" sldId="299"/>
        </pc:sldMkLst>
        <pc:spChg chg="mod">
          <ac:chgData name="Valle, Joe" userId="S::jvalle58@gwu.edu::af850d19-3bc5-4ea3-86c9-9badfddc02ec" providerId="AD" clId="Web-{A47E3A1A-C635-40C1-99E7-FFD711FE61F6}" dt="2020-11-06T15:34:22.743" v="5" actId="20577"/>
          <ac:spMkLst>
            <pc:docMk/>
            <pc:sldMk cId="2502918180" sldId="299"/>
            <ac:spMk id="3" creationId="{9C5F7839-F427-4813-9A45-3A431FE3F173}"/>
          </ac:spMkLst>
        </pc:spChg>
      </pc:sldChg>
    </pc:docChg>
  </pc:docChgLst>
  <pc:docChgLst>
    <pc:chgData name="Teinfalt, Lydia" userId="S::lteinfalt@gwu.edu::e99ab43c-f24f-4f7c-b8ca-88c17bdf844d" providerId="AD" clId="Web-{59EE2566-BEF8-48CA-92D5-A491C6E4837B}"/>
    <pc:docChg chg="addSld modSld">
      <pc:chgData name="Teinfalt, Lydia" userId="S::lteinfalt@gwu.edu::e99ab43c-f24f-4f7c-b8ca-88c17bdf844d" providerId="AD" clId="Web-{59EE2566-BEF8-48CA-92D5-A491C6E4837B}" dt="2020-10-22T14:31:02.496" v="30" actId="20577"/>
      <pc:docMkLst>
        <pc:docMk/>
      </pc:docMkLst>
      <pc:sldChg chg="modSp">
        <pc:chgData name="Teinfalt, Lydia" userId="S::lteinfalt@gwu.edu::e99ab43c-f24f-4f7c-b8ca-88c17bdf844d" providerId="AD" clId="Web-{59EE2566-BEF8-48CA-92D5-A491C6E4837B}" dt="2020-10-22T14:25:17.634" v="17" actId="20577"/>
        <pc:sldMkLst>
          <pc:docMk/>
          <pc:sldMk cId="3428649954" sldId="273"/>
        </pc:sldMkLst>
        <pc:spChg chg="mod">
          <ac:chgData name="Teinfalt, Lydia" userId="S::lteinfalt@gwu.edu::e99ab43c-f24f-4f7c-b8ca-88c17bdf844d" providerId="AD" clId="Web-{59EE2566-BEF8-48CA-92D5-A491C6E4837B}" dt="2020-10-22T14:25:17.634" v="17" actId="20577"/>
          <ac:spMkLst>
            <pc:docMk/>
            <pc:sldMk cId="3428649954" sldId="273"/>
            <ac:spMk id="2" creationId="{C144F3CD-2729-4F34-94C6-CF55626011EA}"/>
          </ac:spMkLst>
        </pc:spChg>
      </pc:sldChg>
      <pc:sldChg chg="modSp add replId">
        <pc:chgData name="Teinfalt, Lydia" userId="S::lteinfalt@gwu.edu::e99ab43c-f24f-4f7c-b8ca-88c17bdf844d" providerId="AD" clId="Web-{59EE2566-BEF8-48CA-92D5-A491C6E4837B}" dt="2020-10-22T14:31:02.496" v="30" actId="20577"/>
        <pc:sldMkLst>
          <pc:docMk/>
          <pc:sldMk cId="2809245231" sldId="279"/>
        </pc:sldMkLst>
        <pc:spChg chg="mod">
          <ac:chgData name="Teinfalt, Lydia" userId="S::lteinfalt@gwu.edu::e99ab43c-f24f-4f7c-b8ca-88c17bdf844d" providerId="AD" clId="Web-{59EE2566-BEF8-48CA-92D5-A491C6E4837B}" dt="2020-10-22T14:31:02.496" v="30" actId="20577"/>
          <ac:spMkLst>
            <pc:docMk/>
            <pc:sldMk cId="2809245231" sldId="279"/>
            <ac:spMk id="2" creationId="{C144F3CD-2729-4F34-94C6-CF55626011EA}"/>
          </ac:spMkLst>
        </pc:spChg>
      </pc:sldChg>
    </pc:docChg>
  </pc:docChgLst>
  <pc:docChgLst>
    <pc:chgData name="Teinfalt, Lydia" userId="S::lteinfalt@gwu.edu::e99ab43c-f24f-4f7c-b8ca-88c17bdf844d" providerId="AD" clId="Web-{4AF3D4DD-96EA-461F-AD7F-AA97223FCD7C}"/>
    <pc:docChg chg="addSld delSld modSld">
      <pc:chgData name="Teinfalt, Lydia" userId="S::lteinfalt@gwu.edu::e99ab43c-f24f-4f7c-b8ca-88c17bdf844d" providerId="AD" clId="Web-{4AF3D4DD-96EA-461F-AD7F-AA97223FCD7C}" dt="2020-11-08T17:04:29.088" v="5"/>
      <pc:docMkLst>
        <pc:docMk/>
      </pc:docMkLst>
      <pc:sldChg chg="addSp delSp modSp mod setBg modClrScheme setClrOvrMap chgLayout">
        <pc:chgData name="Teinfalt, Lydia" userId="S::lteinfalt@gwu.edu::e99ab43c-f24f-4f7c-b8ca-88c17bdf844d" providerId="AD" clId="Web-{4AF3D4DD-96EA-461F-AD7F-AA97223FCD7C}" dt="2020-11-08T17:04:29.088" v="5"/>
        <pc:sldMkLst>
          <pc:docMk/>
          <pc:sldMk cId="1637812687" sldId="302"/>
        </pc:sldMkLst>
        <pc:spChg chg="del mod ord">
          <ac:chgData name="Teinfalt, Lydia" userId="S::lteinfalt@gwu.edu::e99ab43c-f24f-4f7c-b8ca-88c17bdf844d" providerId="AD" clId="Web-{4AF3D4DD-96EA-461F-AD7F-AA97223FCD7C}" dt="2020-11-08T17:04:29.088" v="5"/>
          <ac:spMkLst>
            <pc:docMk/>
            <pc:sldMk cId="1637812687" sldId="302"/>
            <ac:spMk id="2" creationId="{B7DC3260-DAD3-45F7-A06B-50F62533F3E1}"/>
          </ac:spMkLst>
        </pc:spChg>
        <pc:spChg chg="mod ord">
          <ac:chgData name="Teinfalt, Lydia" userId="S::lteinfalt@gwu.edu::e99ab43c-f24f-4f7c-b8ca-88c17bdf844d" providerId="AD" clId="Web-{4AF3D4DD-96EA-461F-AD7F-AA97223FCD7C}" dt="2020-11-08T17:04:29.088" v="5"/>
          <ac:spMkLst>
            <pc:docMk/>
            <pc:sldMk cId="1637812687" sldId="302"/>
            <ac:spMk id="3" creationId="{93B9675A-56DC-4A67-B354-55A4F5126FA9}"/>
          </ac:spMkLst>
        </pc:spChg>
        <pc:spChg chg="add del mod ord">
          <ac:chgData name="Teinfalt, Lydia" userId="S::lteinfalt@gwu.edu::e99ab43c-f24f-4f7c-b8ca-88c17bdf844d" providerId="AD" clId="Web-{4AF3D4DD-96EA-461F-AD7F-AA97223FCD7C}" dt="2020-11-08T17:04:29.088" v="5"/>
          <ac:spMkLst>
            <pc:docMk/>
            <pc:sldMk cId="1637812687" sldId="302"/>
            <ac:spMk id="4" creationId="{D2F5DD93-4CFF-4BFE-A8F4-15762F4FEC8B}"/>
          </ac:spMkLst>
        </pc:spChg>
        <pc:spChg chg="add del">
          <ac:chgData name="Teinfalt, Lydia" userId="S::lteinfalt@gwu.edu::e99ab43c-f24f-4f7c-b8ca-88c17bdf844d" providerId="AD" clId="Web-{4AF3D4DD-96EA-461F-AD7F-AA97223FCD7C}" dt="2020-11-08T17:04:29.072" v="4"/>
          <ac:spMkLst>
            <pc:docMk/>
            <pc:sldMk cId="1637812687" sldId="302"/>
            <ac:spMk id="9" creationId="{2CB6C291-6CAF-46DF-ACFF-AADF0FD03F58}"/>
          </ac:spMkLst>
        </pc:spChg>
        <pc:spChg chg="add del">
          <ac:chgData name="Teinfalt, Lydia" userId="S::lteinfalt@gwu.edu::e99ab43c-f24f-4f7c-b8ca-88c17bdf844d" providerId="AD" clId="Web-{4AF3D4DD-96EA-461F-AD7F-AA97223FCD7C}" dt="2020-11-08T17:04:29.072" v="4"/>
          <ac:spMkLst>
            <pc:docMk/>
            <pc:sldMk cId="1637812687" sldId="302"/>
            <ac:spMk id="13" creationId="{4735DC46-5663-471D-AADB-81E00E65BCC6}"/>
          </ac:spMkLst>
        </pc:spChg>
        <pc:spChg chg="add">
          <ac:chgData name="Teinfalt, Lydia" userId="S::lteinfalt@gwu.edu::e99ab43c-f24f-4f7c-b8ca-88c17bdf844d" providerId="AD" clId="Web-{4AF3D4DD-96EA-461F-AD7F-AA97223FCD7C}" dt="2020-11-08T17:04:29.088" v="5"/>
          <ac:spMkLst>
            <pc:docMk/>
            <pc:sldMk cId="1637812687" sldId="302"/>
            <ac:spMk id="14" creationId="{053FB2EE-284F-4C87-AB3D-BBF87A9FAB97}"/>
          </ac:spMkLst>
        </pc:spChg>
        <pc:grpChg chg="add">
          <ac:chgData name="Teinfalt, Lydia" userId="S::lteinfalt@gwu.edu::e99ab43c-f24f-4f7c-b8ca-88c17bdf844d" providerId="AD" clId="Web-{4AF3D4DD-96EA-461F-AD7F-AA97223FCD7C}" dt="2020-11-08T17:04:29.088" v="5"/>
          <ac:grpSpMkLst>
            <pc:docMk/>
            <pc:sldMk cId="1637812687" sldId="302"/>
            <ac:grpSpMk id="6" creationId="{D2C4BFA1-2075-4901-9E24-E41D1FDD51FD}"/>
          </ac:grpSpMkLst>
        </pc:grpChg>
        <pc:picChg chg="add del">
          <ac:chgData name="Teinfalt, Lydia" userId="S::lteinfalt@gwu.edu::e99ab43c-f24f-4f7c-b8ca-88c17bdf844d" providerId="AD" clId="Web-{4AF3D4DD-96EA-461F-AD7F-AA97223FCD7C}" dt="2020-11-08T17:04:29.072" v="4"/>
          <ac:picMkLst>
            <pc:docMk/>
            <pc:sldMk cId="1637812687" sldId="302"/>
            <ac:picMk id="11" creationId="{1EBADBCA-DA20-4279-93C6-011DEF18AA71}"/>
          </ac:picMkLst>
        </pc:picChg>
      </pc:sldChg>
      <pc:sldChg chg="new del">
        <pc:chgData name="Teinfalt, Lydia" userId="S::lteinfalt@gwu.edu::e99ab43c-f24f-4f7c-b8ca-88c17bdf844d" providerId="AD" clId="Web-{4AF3D4DD-96EA-461F-AD7F-AA97223FCD7C}" dt="2020-11-08T17:03:09.770" v="1"/>
        <pc:sldMkLst>
          <pc:docMk/>
          <pc:sldMk cId="1290227941" sldId="305"/>
        </pc:sldMkLst>
      </pc:sldChg>
    </pc:docChg>
  </pc:docChgLst>
  <pc:docChgLst>
    <pc:chgData name="Valle, Joe" userId="S::jvalle58@gwu.edu::af850d19-3bc5-4ea3-86c9-9badfddc02ec" providerId="AD" clId="Web-{EB45D5EA-4E2A-433D-B151-434BF75EBFBF}"/>
    <pc:docChg chg="modSld">
      <pc:chgData name="Valle, Joe" userId="S::jvalle58@gwu.edu::af850d19-3bc5-4ea3-86c9-9badfddc02ec" providerId="AD" clId="Web-{EB45D5EA-4E2A-433D-B151-434BF75EBFBF}" dt="2020-10-22T03:41:33.759" v="22" actId="20577"/>
      <pc:docMkLst>
        <pc:docMk/>
      </pc:docMkLst>
      <pc:sldChg chg="modSp">
        <pc:chgData name="Valle, Joe" userId="S::jvalle58@gwu.edu::af850d19-3bc5-4ea3-86c9-9badfddc02ec" providerId="AD" clId="Web-{EB45D5EA-4E2A-433D-B151-434BF75EBFBF}" dt="2020-10-22T03:41:33.759" v="22" actId="20577"/>
        <pc:sldMkLst>
          <pc:docMk/>
          <pc:sldMk cId="3019160764" sldId="268"/>
        </pc:sldMkLst>
        <pc:spChg chg="mod">
          <ac:chgData name="Valle, Joe" userId="S::jvalle58@gwu.edu::af850d19-3bc5-4ea3-86c9-9badfddc02ec" providerId="AD" clId="Web-{EB45D5EA-4E2A-433D-B151-434BF75EBFBF}" dt="2020-10-22T03:41:33.759" v="22" actId="20577"/>
          <ac:spMkLst>
            <pc:docMk/>
            <pc:sldMk cId="3019160764" sldId="268"/>
            <ac:spMk id="2" creationId="{E0C53642-26F3-4109-9A2B-5732C176F14A}"/>
          </ac:spMkLst>
        </pc:spChg>
      </pc:sldChg>
    </pc:docChg>
  </pc:docChgLst>
  <pc:docChgLst>
    <pc:chgData name="Vij, Natasha" userId="S::natashavij@gwu.edu::6040b9dc-33bc-4658-809c-b493158fca40" providerId="AD" clId="Web-{57E21D00-5151-48BD-B5B1-177F1BA8E4E9}"/>
    <pc:docChg chg="delSld">
      <pc:chgData name="Vij, Natasha" userId="S::natashavij@gwu.edu::6040b9dc-33bc-4658-809c-b493158fca40" providerId="AD" clId="Web-{57E21D00-5151-48BD-B5B1-177F1BA8E4E9}" dt="2020-10-26T00:23:29.908" v="0"/>
      <pc:docMkLst>
        <pc:docMk/>
      </pc:docMkLst>
      <pc:sldChg chg="del">
        <pc:chgData name="Vij, Natasha" userId="S::natashavij@gwu.edu::6040b9dc-33bc-4658-809c-b493158fca40" providerId="AD" clId="Web-{57E21D00-5151-48BD-B5B1-177F1BA8E4E9}" dt="2020-10-26T00:23:29.908" v="0"/>
        <pc:sldMkLst>
          <pc:docMk/>
          <pc:sldMk cId="1914863836" sldId="282"/>
        </pc:sldMkLst>
      </pc:sldChg>
    </pc:docChg>
  </pc:docChgLst>
  <pc:docChgLst>
    <pc:chgData name="Teinfalt, Lydia" userId="S::lteinfalt@gwu.edu::e99ab43c-f24f-4f7c-b8ca-88c17bdf844d" providerId="AD" clId="Web-{A73F2C13-958C-4941-A6A5-6D5E5CB352C1}"/>
    <pc:docChg chg="addSld modSld">
      <pc:chgData name="Teinfalt, Lydia" userId="S::lteinfalt@gwu.edu::e99ab43c-f24f-4f7c-b8ca-88c17bdf844d" providerId="AD" clId="Web-{A73F2C13-958C-4941-A6A5-6D5E5CB352C1}" dt="2020-10-27T20:09:43.814" v="22" actId="20577"/>
      <pc:docMkLst>
        <pc:docMk/>
      </pc:docMkLst>
      <pc:sldChg chg="addSp delSp modSp new">
        <pc:chgData name="Teinfalt, Lydia" userId="S::lteinfalt@gwu.edu::e99ab43c-f24f-4f7c-b8ca-88c17bdf844d" providerId="AD" clId="Web-{A73F2C13-958C-4941-A6A5-6D5E5CB352C1}" dt="2020-10-27T20:09:43.814" v="22" actId="20577"/>
        <pc:sldMkLst>
          <pc:docMk/>
          <pc:sldMk cId="2502918180" sldId="299"/>
        </pc:sldMkLst>
        <pc:spChg chg="del mod">
          <ac:chgData name="Teinfalt, Lydia" userId="S::lteinfalt@gwu.edu::e99ab43c-f24f-4f7c-b8ca-88c17bdf844d" providerId="AD" clId="Web-{A73F2C13-958C-4941-A6A5-6D5E5CB352C1}" dt="2020-10-27T20:09:25.939" v="7"/>
          <ac:spMkLst>
            <pc:docMk/>
            <pc:sldMk cId="2502918180" sldId="299"/>
            <ac:spMk id="2" creationId="{739002E0-3572-448F-8F88-EDFB8C0F7B45}"/>
          </ac:spMkLst>
        </pc:spChg>
        <pc:spChg chg="mod">
          <ac:chgData name="Teinfalt, Lydia" userId="S::lteinfalt@gwu.edu::e99ab43c-f24f-4f7c-b8ca-88c17bdf844d" providerId="AD" clId="Web-{A73F2C13-958C-4941-A6A5-6D5E5CB352C1}" dt="2020-10-27T20:09:43.814" v="22" actId="20577"/>
          <ac:spMkLst>
            <pc:docMk/>
            <pc:sldMk cId="2502918180" sldId="299"/>
            <ac:spMk id="3" creationId="{9C5F7839-F427-4813-9A45-3A431FE3F173}"/>
          </ac:spMkLst>
        </pc:spChg>
        <pc:picChg chg="add mod ord">
          <ac:chgData name="Teinfalt, Lydia" userId="S::lteinfalt@gwu.edu::e99ab43c-f24f-4f7c-b8ca-88c17bdf844d" providerId="AD" clId="Web-{A73F2C13-958C-4941-A6A5-6D5E5CB352C1}" dt="2020-10-27T20:09:25.939" v="7"/>
          <ac:picMkLst>
            <pc:docMk/>
            <pc:sldMk cId="2502918180" sldId="299"/>
            <ac:picMk id="4" creationId="{C7C13EAA-41BD-4230-9A6F-189C0910DB9B}"/>
          </ac:picMkLst>
        </pc:picChg>
      </pc:sldChg>
    </pc:docChg>
  </pc:docChgLst>
  <pc:docChgLst>
    <pc:chgData name="Vij, Natasha" userId="S::natashavij@gwu.edu::6040b9dc-33bc-4658-809c-b493158fca40" providerId="AD" clId="Web-{3DA0A113-914F-4749-A252-38A0EE4AEC1E}"/>
    <pc:docChg chg="delSld modSld">
      <pc:chgData name="Vij, Natasha" userId="S::natashavij@gwu.edu::6040b9dc-33bc-4658-809c-b493158fca40" providerId="AD" clId="Web-{3DA0A113-914F-4749-A252-38A0EE4AEC1E}" dt="2020-12-04T13:59:56.137" v="1"/>
      <pc:docMkLst>
        <pc:docMk/>
      </pc:docMkLst>
      <pc:sldChg chg="mod modShow">
        <pc:chgData name="Vij, Natasha" userId="S::natashavij@gwu.edu::6040b9dc-33bc-4658-809c-b493158fca40" providerId="AD" clId="Web-{3DA0A113-914F-4749-A252-38A0EE4AEC1E}" dt="2020-12-04T13:59:56.137" v="1"/>
        <pc:sldMkLst>
          <pc:docMk/>
          <pc:sldMk cId="3990591980" sldId="286"/>
        </pc:sldMkLst>
      </pc:sldChg>
      <pc:sldChg chg="del">
        <pc:chgData name="Vij, Natasha" userId="S::natashavij@gwu.edu::6040b9dc-33bc-4658-809c-b493158fca40" providerId="AD" clId="Web-{3DA0A113-914F-4749-A252-38A0EE4AEC1E}" dt="2020-12-04T13:59:28.308" v="0"/>
        <pc:sldMkLst>
          <pc:docMk/>
          <pc:sldMk cId="3097992078" sldId="308"/>
        </pc:sldMkLst>
      </pc:sldChg>
    </pc:docChg>
  </pc:docChgLst>
  <pc:docChgLst>
    <pc:chgData name="Teinfalt, Lydia" userId="S::lteinfalt@gwu.edu::e99ab43c-f24f-4f7c-b8ca-88c17bdf844d" providerId="AD" clId="Web-{67E6B58E-6CDC-4D74-81BF-5D62538449FF}"/>
    <pc:docChg chg="addSld modSld">
      <pc:chgData name="Teinfalt, Lydia" userId="S::lteinfalt@gwu.edu::e99ab43c-f24f-4f7c-b8ca-88c17bdf844d" providerId="AD" clId="Web-{67E6B58E-6CDC-4D74-81BF-5D62538449FF}" dt="2020-10-21T18:31:28.705" v="141"/>
      <pc:docMkLst>
        <pc:docMk/>
      </pc:docMkLst>
      <pc:sldChg chg="addSp delSp modSp new mod setBg modClrScheme chgLayout">
        <pc:chgData name="Teinfalt, Lydia" userId="S::lteinfalt@gwu.edu::e99ab43c-f24f-4f7c-b8ca-88c17bdf844d" providerId="AD" clId="Web-{67E6B58E-6CDC-4D74-81BF-5D62538449FF}" dt="2020-10-21T18:31:28.705" v="141"/>
        <pc:sldMkLst>
          <pc:docMk/>
          <pc:sldMk cId="3410132221" sldId="265"/>
        </pc:sldMkLst>
        <pc:spChg chg="mod ord">
          <ac:chgData name="Teinfalt, Lydia" userId="S::lteinfalt@gwu.edu::e99ab43c-f24f-4f7c-b8ca-88c17bdf844d" providerId="AD" clId="Web-{67E6B58E-6CDC-4D74-81BF-5D62538449FF}" dt="2020-10-21T18:31:28.705" v="141"/>
          <ac:spMkLst>
            <pc:docMk/>
            <pc:sldMk cId="3410132221" sldId="265"/>
            <ac:spMk id="2" creationId="{853496A0-9846-4CBF-99D6-366599019F3C}"/>
          </ac:spMkLst>
        </pc:spChg>
        <pc:spChg chg="del">
          <ac:chgData name="Teinfalt, Lydia" userId="S::lteinfalt@gwu.edu::e99ab43c-f24f-4f7c-b8ca-88c17bdf844d" providerId="AD" clId="Web-{67E6B58E-6CDC-4D74-81BF-5D62538449FF}" dt="2020-10-21T18:25:20.526" v="19"/>
          <ac:spMkLst>
            <pc:docMk/>
            <pc:sldMk cId="3410132221" sldId="265"/>
            <ac:spMk id="3" creationId="{78570D5B-C6FD-4A11-9544-82EBA215857C}"/>
          </ac:spMkLst>
        </pc:spChg>
        <pc:spChg chg="del mod ord">
          <ac:chgData name="Teinfalt, Lydia" userId="S::lteinfalt@gwu.edu::e99ab43c-f24f-4f7c-b8ca-88c17bdf844d" providerId="AD" clId="Web-{67E6B58E-6CDC-4D74-81BF-5D62538449FF}" dt="2020-10-21T18:27:08.981" v="91"/>
          <ac:spMkLst>
            <pc:docMk/>
            <pc:sldMk cId="3410132221" sldId="265"/>
            <ac:spMk id="4" creationId="{9EB2C991-43C8-43B7-A834-293830F8B521}"/>
          </ac:spMkLst>
        </pc:spChg>
        <pc:spChg chg="del mod ord">
          <ac:chgData name="Teinfalt, Lydia" userId="S::lteinfalt@gwu.edu::e99ab43c-f24f-4f7c-b8ca-88c17bdf844d" providerId="AD" clId="Web-{67E6B58E-6CDC-4D74-81BF-5D62538449FF}" dt="2020-10-21T18:25:34.620" v="21"/>
          <ac:spMkLst>
            <pc:docMk/>
            <pc:sldMk cId="3410132221" sldId="265"/>
            <ac:spMk id="5" creationId="{B2AE6651-33A5-4EA5-B339-73345F100C4A}"/>
          </ac:spMkLst>
        </pc:spChg>
        <pc:spChg chg="mod ord">
          <ac:chgData name="Teinfalt, Lydia" userId="S::lteinfalt@gwu.edu::e99ab43c-f24f-4f7c-b8ca-88c17bdf844d" providerId="AD" clId="Web-{67E6B58E-6CDC-4D74-81BF-5D62538449FF}" dt="2020-10-21T18:31:28.705" v="141"/>
          <ac:spMkLst>
            <pc:docMk/>
            <pc:sldMk cId="3410132221" sldId="265"/>
            <ac:spMk id="6" creationId="{7CA46537-AFBA-4D1E-B280-7BA042C83213}"/>
          </ac:spMkLst>
        </pc:spChg>
        <pc:spChg chg="add del">
          <ac:chgData name="Teinfalt, Lydia" userId="S::lteinfalt@gwu.edu::e99ab43c-f24f-4f7c-b8ca-88c17bdf844d" providerId="AD" clId="Web-{67E6B58E-6CDC-4D74-81BF-5D62538449FF}" dt="2020-10-21T18:31:28.705" v="141"/>
          <ac:spMkLst>
            <pc:docMk/>
            <pc:sldMk cId="3410132221" sldId="265"/>
            <ac:spMk id="12" creationId="{B082622D-AAF3-4897-8629-FC918530DD86}"/>
          </ac:spMkLst>
        </pc:spChg>
        <pc:spChg chg="add del">
          <ac:chgData name="Teinfalt, Lydia" userId="S::lteinfalt@gwu.edu::e99ab43c-f24f-4f7c-b8ca-88c17bdf844d" providerId="AD" clId="Web-{67E6B58E-6CDC-4D74-81BF-5D62538449FF}" dt="2020-10-21T18:31:28.705" v="141"/>
          <ac:spMkLst>
            <pc:docMk/>
            <pc:sldMk cId="3410132221" sldId="265"/>
            <ac:spMk id="14" creationId="{A7457DD9-5A45-400A-AB4B-4B4EDECA25F1}"/>
          </ac:spMkLst>
        </pc:spChg>
        <pc:spChg chg="add del">
          <ac:chgData name="Teinfalt, Lydia" userId="S::lteinfalt@gwu.edu::e99ab43c-f24f-4f7c-b8ca-88c17bdf844d" providerId="AD" clId="Web-{67E6B58E-6CDC-4D74-81BF-5D62538449FF}" dt="2020-10-21T18:31:28.705" v="141"/>
          <ac:spMkLst>
            <pc:docMk/>
            <pc:sldMk cId="3410132221" sldId="265"/>
            <ac:spMk id="16" creationId="{441CF7D6-A660-431A-B0BB-140A0D5556B6}"/>
          </ac:spMkLst>
        </pc:spChg>
        <pc:spChg chg="add del">
          <ac:chgData name="Teinfalt, Lydia" userId="S::lteinfalt@gwu.edu::e99ab43c-f24f-4f7c-b8ca-88c17bdf844d" providerId="AD" clId="Web-{67E6B58E-6CDC-4D74-81BF-5D62538449FF}" dt="2020-10-21T18:31:28.705" v="141"/>
          <ac:spMkLst>
            <pc:docMk/>
            <pc:sldMk cId="3410132221" sldId="265"/>
            <ac:spMk id="18" creationId="{0570A85B-3810-4F95-97B0-CBF4CCDB381C}"/>
          </ac:spMkLst>
        </pc:spChg>
        <pc:spChg chg="add">
          <ac:chgData name="Teinfalt, Lydia" userId="S::lteinfalt@gwu.edu::e99ab43c-f24f-4f7c-b8ca-88c17bdf844d" providerId="AD" clId="Web-{67E6B58E-6CDC-4D74-81BF-5D62538449FF}" dt="2020-10-21T18:31:28.705" v="141"/>
          <ac:spMkLst>
            <pc:docMk/>
            <pc:sldMk cId="3410132221" sldId="265"/>
            <ac:spMk id="23" creationId="{73C994B4-9721-4148-9EEC-6793CECDE8DD}"/>
          </ac:spMkLst>
        </pc:spChg>
        <pc:spChg chg="add">
          <ac:chgData name="Teinfalt, Lydia" userId="S::lteinfalt@gwu.edu::e99ab43c-f24f-4f7c-b8ca-88c17bdf844d" providerId="AD" clId="Web-{67E6B58E-6CDC-4D74-81BF-5D62538449FF}" dt="2020-10-21T18:31:28.705" v="141"/>
          <ac:spMkLst>
            <pc:docMk/>
            <pc:sldMk cId="3410132221" sldId="265"/>
            <ac:spMk id="25" creationId="{F9D95E49-763A-4886-B038-82F734740554}"/>
          </ac:spMkLst>
        </pc:spChg>
        <pc:spChg chg="add">
          <ac:chgData name="Teinfalt, Lydia" userId="S::lteinfalt@gwu.edu::e99ab43c-f24f-4f7c-b8ca-88c17bdf844d" providerId="AD" clId="Web-{67E6B58E-6CDC-4D74-81BF-5D62538449FF}" dt="2020-10-21T18:31:28.705" v="141"/>
          <ac:spMkLst>
            <pc:docMk/>
            <pc:sldMk cId="3410132221" sldId="265"/>
            <ac:spMk id="27" creationId="{05AD3998-CF72-48F6-90B8-F03F9C98A828}"/>
          </ac:spMkLst>
        </pc:spChg>
        <pc:spChg chg="add">
          <ac:chgData name="Teinfalt, Lydia" userId="S::lteinfalt@gwu.edu::e99ab43c-f24f-4f7c-b8ca-88c17bdf844d" providerId="AD" clId="Web-{67E6B58E-6CDC-4D74-81BF-5D62538449FF}" dt="2020-10-21T18:31:28.705" v="141"/>
          <ac:spMkLst>
            <pc:docMk/>
            <pc:sldMk cId="3410132221" sldId="265"/>
            <ac:spMk id="33" creationId="{12B7D5BF-766A-4865-A35F-7AF824483681}"/>
          </ac:spMkLst>
        </pc:spChg>
        <pc:picChg chg="add mod ord">
          <ac:chgData name="Teinfalt, Lydia" userId="S::lteinfalt@gwu.edu::e99ab43c-f24f-4f7c-b8ca-88c17bdf844d" providerId="AD" clId="Web-{67E6B58E-6CDC-4D74-81BF-5D62538449FF}" dt="2020-10-21T18:31:28.705" v="141"/>
          <ac:picMkLst>
            <pc:docMk/>
            <pc:sldMk cId="3410132221" sldId="265"/>
            <ac:picMk id="7" creationId="{EB959C37-DD74-4430-B95E-9DA7D8F92D04}"/>
          </ac:picMkLst>
        </pc:picChg>
        <pc:cxnChg chg="add">
          <ac:chgData name="Teinfalt, Lydia" userId="S::lteinfalt@gwu.edu::e99ab43c-f24f-4f7c-b8ca-88c17bdf844d" providerId="AD" clId="Web-{67E6B58E-6CDC-4D74-81BF-5D62538449FF}" dt="2020-10-21T18:31:28.705" v="141"/>
          <ac:cxnSpMkLst>
            <pc:docMk/>
            <pc:sldMk cId="3410132221" sldId="265"/>
            <ac:cxnSpMk id="29" creationId="{F085D7B9-E066-4923-8CB7-294BF306296A}"/>
          </ac:cxnSpMkLst>
        </pc:cxnChg>
        <pc:cxnChg chg="add">
          <ac:chgData name="Teinfalt, Lydia" userId="S::lteinfalt@gwu.edu::e99ab43c-f24f-4f7c-b8ca-88c17bdf844d" providerId="AD" clId="Web-{67E6B58E-6CDC-4D74-81BF-5D62538449FF}" dt="2020-10-21T18:31:28.705" v="141"/>
          <ac:cxnSpMkLst>
            <pc:docMk/>
            <pc:sldMk cId="3410132221" sldId="265"/>
            <ac:cxnSpMk id="31" creationId="{25443840-A796-4C43-8DC1-1B738EFEC522}"/>
          </ac:cxnSpMkLst>
        </pc:cxnChg>
      </pc:sldChg>
    </pc:docChg>
  </pc:docChgLst>
  <pc:docChgLst>
    <pc:chgData name="Vij, Natasha" userId="S::natashavij@gwu.edu::6040b9dc-33bc-4658-809c-b493158fca40" providerId="AD" clId="Web-{D9B044AE-716D-4159-A795-546CEB5AA4E3}"/>
    <pc:docChg chg="delSld modSld">
      <pc:chgData name="Vij, Natasha" userId="S::natashavij@gwu.edu::6040b9dc-33bc-4658-809c-b493158fca40" providerId="AD" clId="Web-{D9B044AE-716D-4159-A795-546CEB5AA4E3}" dt="2020-11-11T23:41:04.376" v="295" actId="1076"/>
      <pc:docMkLst>
        <pc:docMk/>
      </pc:docMkLst>
      <pc:sldChg chg="addSp modSp">
        <pc:chgData name="Vij, Natasha" userId="S::natashavij@gwu.edu::6040b9dc-33bc-4658-809c-b493158fca40" providerId="AD" clId="Web-{D9B044AE-716D-4159-A795-546CEB5AA4E3}" dt="2020-11-11T23:41:04.376" v="295" actId="1076"/>
        <pc:sldMkLst>
          <pc:docMk/>
          <pc:sldMk cId="104073782" sldId="280"/>
        </pc:sldMkLst>
        <pc:spChg chg="mod">
          <ac:chgData name="Vij, Natasha" userId="S::natashavij@gwu.edu::6040b9dc-33bc-4658-809c-b493158fca40" providerId="AD" clId="Web-{D9B044AE-716D-4159-A795-546CEB5AA4E3}" dt="2020-11-11T23:40:49.797" v="287" actId="20577"/>
          <ac:spMkLst>
            <pc:docMk/>
            <pc:sldMk cId="104073782" sldId="280"/>
            <ac:spMk id="2" creationId="{8C22C042-2256-450B-BE37-ACCCE36D5A26}"/>
          </ac:spMkLst>
        </pc:spChg>
        <pc:graphicFrameChg chg="add mod modGraphic">
          <ac:chgData name="Vij, Natasha" userId="S::natashavij@gwu.edu::6040b9dc-33bc-4658-809c-b493158fca40" providerId="AD" clId="Web-{D9B044AE-716D-4159-A795-546CEB5AA4E3}" dt="2020-11-11T23:41:04.376" v="295" actId="1076"/>
          <ac:graphicFrameMkLst>
            <pc:docMk/>
            <pc:sldMk cId="104073782" sldId="280"/>
            <ac:graphicFrameMk id="6" creationId="{B48B20FB-B53F-4CC6-89C8-7D2470067636}"/>
          </ac:graphicFrameMkLst>
        </pc:graphicFrameChg>
      </pc:sldChg>
      <pc:sldChg chg="addSp modSp">
        <pc:chgData name="Vij, Natasha" userId="S::natashavij@gwu.edu::6040b9dc-33bc-4658-809c-b493158fca40" providerId="AD" clId="Web-{D9B044AE-716D-4159-A795-546CEB5AA4E3}" dt="2020-11-11T23:30:28.776" v="71" actId="20577"/>
        <pc:sldMkLst>
          <pc:docMk/>
          <pc:sldMk cId="3831849662" sldId="283"/>
        </pc:sldMkLst>
        <pc:spChg chg="mod">
          <ac:chgData name="Vij, Natasha" userId="S::natashavij@gwu.edu::6040b9dc-33bc-4658-809c-b493158fca40" providerId="AD" clId="Web-{D9B044AE-716D-4159-A795-546CEB5AA4E3}" dt="2020-11-11T23:30:28.776" v="71" actId="20577"/>
          <ac:spMkLst>
            <pc:docMk/>
            <pc:sldMk cId="3831849662" sldId="283"/>
            <ac:spMk id="3" creationId="{78010009-BD99-42C6-BCB6-37B9C4FEC425}"/>
          </ac:spMkLst>
        </pc:spChg>
        <pc:picChg chg="mod">
          <ac:chgData name="Vij, Natasha" userId="S::natashavij@gwu.edu::6040b9dc-33bc-4658-809c-b493158fca40" providerId="AD" clId="Web-{D9B044AE-716D-4159-A795-546CEB5AA4E3}" dt="2020-11-11T23:30:07.666" v="64" actId="14100"/>
          <ac:picMkLst>
            <pc:docMk/>
            <pc:sldMk cId="3831849662" sldId="283"/>
            <ac:picMk id="4" creationId="{9E68D3FC-E222-4C97-BECD-C68EC1EC23D0}"/>
          </ac:picMkLst>
        </pc:picChg>
        <pc:picChg chg="add mod">
          <ac:chgData name="Vij, Natasha" userId="S::natashavij@gwu.edu::6040b9dc-33bc-4658-809c-b493158fca40" providerId="AD" clId="Web-{D9B044AE-716D-4159-A795-546CEB5AA4E3}" dt="2020-11-11T23:30:20.495" v="68" actId="14100"/>
          <ac:picMkLst>
            <pc:docMk/>
            <pc:sldMk cId="3831849662" sldId="283"/>
            <ac:picMk id="5" creationId="{C08D9A44-102E-4ECF-ACEA-9FE56F5EDECF}"/>
          </ac:picMkLst>
        </pc:picChg>
      </pc:sldChg>
      <pc:sldChg chg="addSp delSp modSp del">
        <pc:chgData name="Vij, Natasha" userId="S::natashavij@gwu.edu::6040b9dc-33bc-4658-809c-b493158fca40" providerId="AD" clId="Web-{D9B044AE-716D-4159-A795-546CEB5AA4E3}" dt="2020-11-11T23:30:31.011" v="72"/>
        <pc:sldMkLst>
          <pc:docMk/>
          <pc:sldMk cId="1910887646" sldId="284"/>
        </pc:sldMkLst>
        <pc:spChg chg="add mod">
          <ac:chgData name="Vij, Natasha" userId="S::natashavij@gwu.edu::6040b9dc-33bc-4658-809c-b493158fca40" providerId="AD" clId="Web-{D9B044AE-716D-4159-A795-546CEB5AA4E3}" dt="2020-11-11T23:30:01.463" v="61"/>
          <ac:spMkLst>
            <pc:docMk/>
            <pc:sldMk cId="1910887646" sldId="284"/>
            <ac:spMk id="6" creationId="{77EF9F54-E643-4B66-88C3-E964CC6B7715}"/>
          </ac:spMkLst>
        </pc:spChg>
        <pc:picChg chg="del">
          <ac:chgData name="Vij, Natasha" userId="S::natashavij@gwu.edu::6040b9dc-33bc-4658-809c-b493158fca40" providerId="AD" clId="Web-{D9B044AE-716D-4159-A795-546CEB5AA4E3}" dt="2020-11-11T23:30:01.463" v="61"/>
          <ac:picMkLst>
            <pc:docMk/>
            <pc:sldMk cId="1910887646" sldId="284"/>
            <ac:picMk id="4" creationId="{94862AB6-24EF-4236-8A9E-6DA60E3212AA}"/>
          </ac:picMkLst>
        </pc:picChg>
      </pc:sldChg>
      <pc:sldChg chg="addSp delSp modSp del">
        <pc:chgData name="Vij, Natasha" userId="S::natashavij@gwu.edu::6040b9dc-33bc-4658-809c-b493158fca40" providerId="AD" clId="Web-{D9B044AE-716D-4159-A795-546CEB5AA4E3}" dt="2020-11-11T23:29:09.133" v="24"/>
        <pc:sldMkLst>
          <pc:docMk/>
          <pc:sldMk cId="2733163145" sldId="285"/>
        </pc:sldMkLst>
        <pc:spChg chg="add mod">
          <ac:chgData name="Vij, Natasha" userId="S::natashavij@gwu.edu::6040b9dc-33bc-4658-809c-b493158fca40" providerId="AD" clId="Web-{D9B044AE-716D-4159-A795-546CEB5AA4E3}" dt="2020-11-11T23:28:13.569" v="3"/>
          <ac:spMkLst>
            <pc:docMk/>
            <pc:sldMk cId="2733163145" sldId="285"/>
            <ac:spMk id="6" creationId="{32A22BD4-808E-4115-B953-3CAF01D37232}"/>
          </ac:spMkLst>
        </pc:spChg>
        <pc:picChg chg="del">
          <ac:chgData name="Vij, Natasha" userId="S::natashavij@gwu.edu::6040b9dc-33bc-4658-809c-b493158fca40" providerId="AD" clId="Web-{D9B044AE-716D-4159-A795-546CEB5AA4E3}" dt="2020-11-11T23:28:13.569" v="3"/>
          <ac:picMkLst>
            <pc:docMk/>
            <pc:sldMk cId="2733163145" sldId="285"/>
            <ac:picMk id="4" creationId="{9B0E4040-3D7E-4E49-8156-E935514A4212}"/>
          </ac:picMkLst>
        </pc:picChg>
      </pc:sldChg>
      <pc:sldChg chg="addSp modSp">
        <pc:chgData name="Vij, Natasha" userId="S::natashavij@gwu.edu::6040b9dc-33bc-4658-809c-b493158fca40" providerId="AD" clId="Web-{D9B044AE-716D-4159-A795-546CEB5AA4E3}" dt="2020-11-11T23:28:58.477" v="23" actId="20577"/>
        <pc:sldMkLst>
          <pc:docMk/>
          <pc:sldMk cId="3990591980" sldId="286"/>
        </pc:sldMkLst>
        <pc:spChg chg="mod">
          <ac:chgData name="Vij, Natasha" userId="S::natashavij@gwu.edu::6040b9dc-33bc-4658-809c-b493158fca40" providerId="AD" clId="Web-{D9B044AE-716D-4159-A795-546CEB5AA4E3}" dt="2020-11-11T23:28:58.477" v="23" actId="20577"/>
          <ac:spMkLst>
            <pc:docMk/>
            <pc:sldMk cId="3990591980" sldId="286"/>
            <ac:spMk id="3" creationId="{DB2ECD52-12AC-4ABF-970B-39D9364FF1B2}"/>
          </ac:spMkLst>
        </pc:spChg>
        <pc:picChg chg="mod">
          <ac:chgData name="Vij, Natasha" userId="S::natashavij@gwu.edu::6040b9dc-33bc-4658-809c-b493158fca40" providerId="AD" clId="Web-{D9B044AE-716D-4159-A795-546CEB5AA4E3}" dt="2020-11-11T23:28:09.241" v="2" actId="14100"/>
          <ac:picMkLst>
            <pc:docMk/>
            <pc:sldMk cId="3990591980" sldId="286"/>
            <ac:picMk id="4" creationId="{096D0675-5B40-4AD8-BB0C-C81C9351E56B}"/>
          </ac:picMkLst>
        </pc:picChg>
        <pc:picChg chg="add mod">
          <ac:chgData name="Vij, Natasha" userId="S::natashavij@gwu.edu::6040b9dc-33bc-4658-809c-b493158fca40" providerId="AD" clId="Web-{D9B044AE-716D-4159-A795-546CEB5AA4E3}" dt="2020-11-11T23:28:28.554" v="8" actId="1076"/>
          <ac:picMkLst>
            <pc:docMk/>
            <pc:sldMk cId="3990591980" sldId="286"/>
            <ac:picMk id="5" creationId="{A866F20C-4B64-4E54-A813-DABC2D766F5C}"/>
          </ac:picMkLst>
        </pc:picChg>
      </pc:sldChg>
      <pc:sldChg chg="delSp">
        <pc:chgData name="Vij, Natasha" userId="S::natashavij@gwu.edu::6040b9dc-33bc-4658-809c-b493158fca40" providerId="AD" clId="Web-{D9B044AE-716D-4159-A795-546CEB5AA4E3}" dt="2020-11-11T23:34:36.582" v="115"/>
        <pc:sldMkLst>
          <pc:docMk/>
          <pc:sldMk cId="2309783916" sldId="287"/>
        </pc:sldMkLst>
        <pc:spChg chg="del">
          <ac:chgData name="Vij, Natasha" userId="S::natashavij@gwu.edu::6040b9dc-33bc-4658-809c-b493158fca40" providerId="AD" clId="Web-{D9B044AE-716D-4159-A795-546CEB5AA4E3}" dt="2020-11-11T23:34:36.582" v="115"/>
          <ac:spMkLst>
            <pc:docMk/>
            <pc:sldMk cId="2309783916" sldId="287"/>
            <ac:spMk id="8" creationId="{F7A62CED-A9DE-4B90-8E7E-0C4BF9B391D2}"/>
          </ac:spMkLst>
        </pc:spChg>
      </pc:sldChg>
      <pc:sldChg chg="addSp delSp modSp">
        <pc:chgData name="Vij, Natasha" userId="S::natashavij@gwu.edu::6040b9dc-33bc-4658-809c-b493158fca40" providerId="AD" clId="Web-{D9B044AE-716D-4159-A795-546CEB5AA4E3}" dt="2020-11-11T23:38:38.934" v="209" actId="20577"/>
        <pc:sldMkLst>
          <pc:docMk/>
          <pc:sldMk cId="2707288139" sldId="288"/>
        </pc:sldMkLst>
        <pc:spChg chg="add mod">
          <ac:chgData name="Vij, Natasha" userId="S::natashavij@gwu.edu::6040b9dc-33bc-4658-809c-b493158fca40" providerId="AD" clId="Web-{D9B044AE-716D-4159-A795-546CEB5AA4E3}" dt="2020-11-11T23:38:38.934" v="209" actId="20577"/>
          <ac:spMkLst>
            <pc:docMk/>
            <pc:sldMk cId="2707288139" sldId="288"/>
            <ac:spMk id="6" creationId="{28D80201-6892-4411-AAD4-C6BAAE7BFBF0}"/>
          </ac:spMkLst>
        </pc:spChg>
        <pc:graphicFrameChg chg="add del">
          <ac:chgData name="Vij, Natasha" userId="S::natashavij@gwu.edu::6040b9dc-33bc-4658-809c-b493158fca40" providerId="AD" clId="Web-{D9B044AE-716D-4159-A795-546CEB5AA4E3}" dt="2020-11-11T23:38:14.886" v="187"/>
          <ac:graphicFrameMkLst>
            <pc:docMk/>
            <pc:sldMk cId="2707288139" sldId="288"/>
            <ac:graphicFrameMk id="5" creationId="{001C2D26-7DFA-43E7-8F04-5EA3EE19CCF5}"/>
          </ac:graphicFrameMkLst>
        </pc:graphicFrameChg>
      </pc:sldChg>
      <pc:sldChg chg="addSp delSp modSp">
        <pc:chgData name="Vij, Natasha" userId="S::natashavij@gwu.edu::6040b9dc-33bc-4658-809c-b493158fca40" providerId="AD" clId="Web-{D9B044AE-716D-4159-A795-546CEB5AA4E3}" dt="2020-11-11T23:32:52.469" v="98"/>
        <pc:sldMkLst>
          <pc:docMk/>
          <pc:sldMk cId="1360305984" sldId="290"/>
        </pc:sldMkLst>
        <pc:graphicFrameChg chg="add del mod modGraphic">
          <ac:chgData name="Vij, Natasha" userId="S::natashavij@gwu.edu::6040b9dc-33bc-4658-809c-b493158fca40" providerId="AD" clId="Web-{D9B044AE-716D-4159-A795-546CEB5AA4E3}" dt="2020-11-11T23:32:48.485" v="96"/>
          <ac:graphicFrameMkLst>
            <pc:docMk/>
            <pc:sldMk cId="1360305984" sldId="290"/>
            <ac:graphicFrameMk id="4" creationId="{C44040DF-BE92-449E-8120-7CE822AD79B3}"/>
          </ac:graphicFrameMkLst>
        </pc:graphicFrameChg>
        <pc:graphicFrameChg chg="add mod modGraphic">
          <ac:chgData name="Vij, Natasha" userId="S::natashavij@gwu.edu::6040b9dc-33bc-4658-809c-b493158fca40" providerId="AD" clId="Web-{D9B044AE-716D-4159-A795-546CEB5AA4E3}" dt="2020-11-11T23:32:51.157" v="97" actId="1076"/>
          <ac:graphicFrameMkLst>
            <pc:docMk/>
            <pc:sldMk cId="1360305984" sldId="290"/>
            <ac:graphicFrameMk id="6" creationId="{B8190CDF-593D-4CB6-895B-258F02C3B730}"/>
          </ac:graphicFrameMkLst>
        </pc:graphicFrameChg>
        <pc:graphicFrameChg chg="add mod">
          <ac:chgData name="Vij, Natasha" userId="S::natashavij@gwu.edu::6040b9dc-33bc-4658-809c-b493158fca40" providerId="AD" clId="Web-{D9B044AE-716D-4159-A795-546CEB5AA4E3}" dt="2020-11-11T23:32:12.124" v="88" actId="1076"/>
          <ac:graphicFrameMkLst>
            <pc:docMk/>
            <pc:sldMk cId="1360305984" sldId="290"/>
            <ac:graphicFrameMk id="8" creationId="{BADEFC9F-BCB1-4DC0-BAEB-7870D700BB3A}"/>
          </ac:graphicFrameMkLst>
        </pc:graphicFrameChg>
        <pc:graphicFrameChg chg="add del mod modGraphic">
          <ac:chgData name="Vij, Natasha" userId="S::natashavij@gwu.edu::6040b9dc-33bc-4658-809c-b493158fca40" providerId="AD" clId="Web-{D9B044AE-716D-4159-A795-546CEB5AA4E3}" dt="2020-11-11T23:32:52.469" v="98"/>
          <ac:graphicFrameMkLst>
            <pc:docMk/>
            <pc:sldMk cId="1360305984" sldId="290"/>
            <ac:graphicFrameMk id="10" creationId="{644A2E13-1D26-4585-9F7D-C6640C55048C}"/>
          </ac:graphicFrameMkLst>
        </pc:graphicFrameChg>
      </pc:sldChg>
      <pc:sldChg chg="addSp modSp">
        <pc:chgData name="Vij, Natasha" userId="S::natashavij@gwu.edu::6040b9dc-33bc-4658-809c-b493158fca40" providerId="AD" clId="Web-{D9B044AE-716D-4159-A795-546CEB5AA4E3}" dt="2020-11-11T23:40:09.499" v="226"/>
        <pc:sldMkLst>
          <pc:docMk/>
          <pc:sldMk cId="636834496" sldId="303"/>
        </pc:sldMkLst>
        <pc:spChg chg="mod">
          <ac:chgData name="Vij, Natasha" userId="S::natashavij@gwu.edu::6040b9dc-33bc-4658-809c-b493158fca40" providerId="AD" clId="Web-{D9B044AE-716D-4159-A795-546CEB5AA4E3}" dt="2020-11-11T23:33:49.768" v="109" actId="20577"/>
          <ac:spMkLst>
            <pc:docMk/>
            <pc:sldMk cId="636834496" sldId="303"/>
            <ac:spMk id="2" creationId="{2570A484-DFCA-4EC4-BA30-EC80033DBD66}"/>
          </ac:spMkLst>
        </pc:spChg>
        <pc:graphicFrameChg chg="add mod modGraphic">
          <ac:chgData name="Vij, Natasha" userId="S::natashavij@gwu.edu::6040b9dc-33bc-4658-809c-b493158fca40" providerId="AD" clId="Web-{D9B044AE-716D-4159-A795-546CEB5AA4E3}" dt="2020-11-11T23:40:09.499" v="226"/>
          <ac:graphicFrameMkLst>
            <pc:docMk/>
            <pc:sldMk cId="636834496" sldId="303"/>
            <ac:graphicFrameMk id="8" creationId="{AB380C8E-333A-4D38-935D-BD880A6A50A1}"/>
          </ac:graphicFrameMkLst>
        </pc:graphicFrameChg>
      </pc:sldChg>
    </pc:docChg>
  </pc:docChgLst>
  <pc:docChgLst>
    <pc:chgData name="Vij, Natasha" userId="S::natashavij@gwu.edu::6040b9dc-33bc-4658-809c-b493158fca40" providerId="AD" clId="Web-{846D6824-B30B-4845-8E5E-FEAAFF4E0A47}"/>
    <pc:docChg chg="modSld">
      <pc:chgData name="Vij, Natasha" userId="S::natashavij@gwu.edu::6040b9dc-33bc-4658-809c-b493158fca40" providerId="AD" clId="Web-{846D6824-B30B-4845-8E5E-FEAAFF4E0A47}" dt="2020-10-25T22:37:50.397" v="2" actId="20577"/>
      <pc:docMkLst>
        <pc:docMk/>
      </pc:docMkLst>
      <pc:sldChg chg="modSp">
        <pc:chgData name="Vij, Natasha" userId="S::natashavij@gwu.edu::6040b9dc-33bc-4658-809c-b493158fca40" providerId="AD" clId="Web-{846D6824-B30B-4845-8E5E-FEAAFF4E0A47}" dt="2020-10-25T22:37:50.397" v="2" actId="20577"/>
        <pc:sldMkLst>
          <pc:docMk/>
          <pc:sldMk cId="1430392042" sldId="274"/>
        </pc:sldMkLst>
        <pc:spChg chg="mod">
          <ac:chgData name="Vij, Natasha" userId="S::natashavij@gwu.edu::6040b9dc-33bc-4658-809c-b493158fca40" providerId="AD" clId="Web-{846D6824-B30B-4845-8E5E-FEAAFF4E0A47}" dt="2020-10-25T22:37:50.397" v="2" actId="20577"/>
          <ac:spMkLst>
            <pc:docMk/>
            <pc:sldMk cId="1430392042" sldId="274"/>
            <ac:spMk id="2" creationId="{A33BF6C8-9E43-4ABB-818D-3EA7F28DFE44}"/>
          </ac:spMkLst>
        </pc:spChg>
      </pc:sldChg>
    </pc:docChg>
  </pc:docChgLst>
  <pc:docChgLst>
    <pc:chgData name="Valle, Joe" userId="S::jvalle58@gwu.edu::af850d19-3bc5-4ea3-86c9-9badfddc02ec" providerId="AD" clId="Web-{32C5EA38-B71D-4EC4-BCEC-7FEEC2FFD503}"/>
    <pc:docChg chg="modSld">
      <pc:chgData name="Valle, Joe" userId="S::jvalle58@gwu.edu::af850d19-3bc5-4ea3-86c9-9badfddc02ec" providerId="AD" clId="Web-{32C5EA38-B71D-4EC4-BCEC-7FEEC2FFD503}" dt="2020-12-04T19:02:30.470" v="1" actId="20577"/>
      <pc:docMkLst>
        <pc:docMk/>
      </pc:docMkLst>
      <pc:sldChg chg="modSp">
        <pc:chgData name="Valle, Joe" userId="S::jvalle58@gwu.edu::af850d19-3bc5-4ea3-86c9-9badfddc02ec" providerId="AD" clId="Web-{32C5EA38-B71D-4EC4-BCEC-7FEEC2FFD503}" dt="2020-12-04T19:02:30.470" v="1" actId="20577"/>
        <pc:sldMkLst>
          <pc:docMk/>
          <pc:sldMk cId="4012111072" sldId="308"/>
        </pc:sldMkLst>
        <pc:spChg chg="mod">
          <ac:chgData name="Valle, Joe" userId="S::jvalle58@gwu.edu::af850d19-3bc5-4ea3-86c9-9badfddc02ec" providerId="AD" clId="Web-{32C5EA38-B71D-4EC4-BCEC-7FEEC2FFD503}" dt="2020-12-04T19:02:30.470" v="1" actId="20577"/>
          <ac:spMkLst>
            <pc:docMk/>
            <pc:sldMk cId="4012111072" sldId="308"/>
            <ac:spMk id="3" creationId="{2DE8F91F-1B12-4DF9-8C1B-949F47712E7F}"/>
          </ac:spMkLst>
        </pc:spChg>
      </pc:sldChg>
    </pc:docChg>
  </pc:docChgLst>
  <pc:docChgLst>
    <pc:chgData name="Vij, Natasha" userId="S::natashavij@gwu.edu::6040b9dc-33bc-4658-809c-b493158fca40" providerId="AD" clId="Web-{27A14B77-E0F3-4948-AB7D-35FDB5338E64}"/>
    <pc:docChg chg="addSld delSld modSld">
      <pc:chgData name="Vij, Natasha" userId="S::natashavij@gwu.edu::6040b9dc-33bc-4658-809c-b493158fca40" providerId="AD" clId="Web-{27A14B77-E0F3-4948-AB7D-35FDB5338E64}" dt="2020-10-25T22:20:50.218" v="59"/>
      <pc:docMkLst>
        <pc:docMk/>
      </pc:docMkLst>
      <pc:sldChg chg="del">
        <pc:chgData name="Vij, Natasha" userId="S::natashavij@gwu.edu::6040b9dc-33bc-4658-809c-b493158fca40" providerId="AD" clId="Web-{27A14B77-E0F3-4948-AB7D-35FDB5338E64}" dt="2020-10-25T22:20:48.562" v="58"/>
        <pc:sldMkLst>
          <pc:docMk/>
          <pc:sldMk cId="3428649954" sldId="273"/>
        </pc:sldMkLst>
      </pc:sldChg>
      <pc:sldChg chg="modSp">
        <pc:chgData name="Vij, Natasha" userId="S::natashavij@gwu.edu::6040b9dc-33bc-4658-809c-b493158fca40" providerId="AD" clId="Web-{27A14B77-E0F3-4948-AB7D-35FDB5338E64}" dt="2020-10-25T22:20:34.859" v="55" actId="1076"/>
        <pc:sldMkLst>
          <pc:docMk/>
          <pc:sldMk cId="1430392042" sldId="274"/>
        </pc:sldMkLst>
        <pc:spChg chg="mod">
          <ac:chgData name="Vij, Natasha" userId="S::natashavij@gwu.edu::6040b9dc-33bc-4658-809c-b493158fca40" providerId="AD" clId="Web-{27A14B77-E0F3-4948-AB7D-35FDB5338E64}" dt="2020-10-25T22:20:34.859" v="55" actId="1076"/>
          <ac:spMkLst>
            <pc:docMk/>
            <pc:sldMk cId="1430392042" sldId="274"/>
            <ac:spMk id="2" creationId="{A33BF6C8-9E43-4ABB-818D-3EA7F28DFE44}"/>
          </ac:spMkLst>
        </pc:spChg>
      </pc:sldChg>
      <pc:sldChg chg="del">
        <pc:chgData name="Vij, Natasha" userId="S::natashavij@gwu.edu::6040b9dc-33bc-4658-809c-b493158fca40" providerId="AD" clId="Web-{27A14B77-E0F3-4948-AB7D-35FDB5338E64}" dt="2020-10-25T22:20:46.328" v="57"/>
        <pc:sldMkLst>
          <pc:docMk/>
          <pc:sldMk cId="2434019701" sldId="275"/>
        </pc:sldMkLst>
      </pc:sldChg>
      <pc:sldChg chg="del">
        <pc:chgData name="Vij, Natasha" userId="S::natashavij@gwu.edu::6040b9dc-33bc-4658-809c-b493158fca40" providerId="AD" clId="Web-{27A14B77-E0F3-4948-AB7D-35FDB5338E64}" dt="2020-10-25T22:20:50.218" v="59"/>
        <pc:sldMkLst>
          <pc:docMk/>
          <pc:sldMk cId="2809245231" sldId="279"/>
        </pc:sldMkLst>
      </pc:sldChg>
      <pc:sldChg chg="modSp new del">
        <pc:chgData name="Vij, Natasha" userId="S::natashavij@gwu.edu::6040b9dc-33bc-4658-809c-b493158fca40" providerId="AD" clId="Web-{27A14B77-E0F3-4948-AB7D-35FDB5338E64}" dt="2020-10-25T22:20:41.515" v="56"/>
        <pc:sldMkLst>
          <pc:docMk/>
          <pc:sldMk cId="1712295002" sldId="281"/>
        </pc:sldMkLst>
        <pc:spChg chg="mod">
          <ac:chgData name="Vij, Natasha" userId="S::natashavij@gwu.edu::6040b9dc-33bc-4658-809c-b493158fca40" providerId="AD" clId="Web-{27A14B77-E0F3-4948-AB7D-35FDB5338E64}" dt="2020-10-25T22:19:50.609" v="35" actId="20577"/>
          <ac:spMkLst>
            <pc:docMk/>
            <pc:sldMk cId="1712295002" sldId="281"/>
            <ac:spMk id="2" creationId="{89CA5CC0-E5E8-4014-B179-F6DB4CDC1C2E}"/>
          </ac:spMkLst>
        </pc:spChg>
        <pc:spChg chg="mod">
          <ac:chgData name="Vij, Natasha" userId="S::natashavij@gwu.edu::6040b9dc-33bc-4658-809c-b493158fca40" providerId="AD" clId="Web-{27A14B77-E0F3-4948-AB7D-35FDB5338E64}" dt="2020-10-25T22:17:57.157" v="15" actId="20577"/>
          <ac:spMkLst>
            <pc:docMk/>
            <pc:sldMk cId="1712295002" sldId="281"/>
            <ac:spMk id="3" creationId="{8852F8B2-D6B6-4CF1-9975-25F55EB2058F}"/>
          </ac:spMkLst>
        </pc:spChg>
      </pc:sldChg>
    </pc:docChg>
  </pc:docChgLst>
  <pc:docChgLst>
    <pc:chgData name="Valle, Joe" userId="S::jvalle58@gwu.edu::af850d19-3bc5-4ea3-86c9-9badfddc02ec" providerId="AD" clId="Web-{5FB43E0C-E665-49E5-8D21-59399FBCCB01}"/>
    <pc:docChg chg="modSld">
      <pc:chgData name="Valle, Joe" userId="S::jvalle58@gwu.edu::af850d19-3bc5-4ea3-86c9-9badfddc02ec" providerId="AD" clId="Web-{5FB43E0C-E665-49E5-8D21-59399FBCCB01}" dt="2020-12-01T20:52:05.658" v="47"/>
      <pc:docMkLst>
        <pc:docMk/>
      </pc:docMkLst>
      <pc:sldChg chg="modSp">
        <pc:chgData name="Valle, Joe" userId="S::jvalle58@gwu.edu::af850d19-3bc5-4ea3-86c9-9badfddc02ec" providerId="AD" clId="Web-{5FB43E0C-E665-49E5-8D21-59399FBCCB01}" dt="2020-12-01T20:52:05.658" v="47"/>
        <pc:sldMkLst>
          <pc:docMk/>
          <pc:sldMk cId="1645653227" sldId="258"/>
        </pc:sldMkLst>
        <pc:graphicFrameChg chg="mod modGraphic">
          <ac:chgData name="Valle, Joe" userId="S::jvalle58@gwu.edu::af850d19-3bc5-4ea3-86c9-9badfddc02ec" providerId="AD" clId="Web-{5FB43E0C-E665-49E5-8D21-59399FBCCB01}" dt="2020-12-01T20:52:05.658" v="47"/>
          <ac:graphicFrameMkLst>
            <pc:docMk/>
            <pc:sldMk cId="1645653227" sldId="258"/>
            <ac:graphicFrameMk id="6" creationId="{90A4A686-B3C2-4CB3-99A3-CD96A78B747C}"/>
          </ac:graphicFrameMkLst>
        </pc:graphicFrameChg>
      </pc:sldChg>
      <pc:sldChg chg="modSp">
        <pc:chgData name="Valle, Joe" userId="S::jvalle58@gwu.edu::af850d19-3bc5-4ea3-86c9-9badfddc02ec" providerId="AD" clId="Web-{5FB43E0C-E665-49E5-8D21-59399FBCCB01}" dt="2020-12-01T20:51:37.877" v="17"/>
        <pc:sldMkLst>
          <pc:docMk/>
          <pc:sldMk cId="104073782" sldId="280"/>
        </pc:sldMkLst>
        <pc:graphicFrameChg chg="mod modGraphic">
          <ac:chgData name="Valle, Joe" userId="S::jvalle58@gwu.edu::af850d19-3bc5-4ea3-86c9-9badfddc02ec" providerId="AD" clId="Web-{5FB43E0C-E665-49E5-8D21-59399FBCCB01}" dt="2020-12-01T20:51:37.877" v="17"/>
          <ac:graphicFrameMkLst>
            <pc:docMk/>
            <pc:sldMk cId="104073782" sldId="280"/>
            <ac:graphicFrameMk id="6" creationId="{B48B20FB-B53F-4CC6-89C8-7D2470067636}"/>
          </ac:graphicFrameMkLst>
        </pc:graphicFrameChg>
      </pc:sldChg>
      <pc:sldChg chg="modSp">
        <pc:chgData name="Valle, Joe" userId="S::jvalle58@gwu.edu::af850d19-3bc5-4ea3-86c9-9badfddc02ec" providerId="AD" clId="Web-{5FB43E0C-E665-49E5-8D21-59399FBCCB01}" dt="2020-12-01T20:52:00.612" v="45"/>
        <pc:sldMkLst>
          <pc:docMk/>
          <pc:sldMk cId="3831849662" sldId="283"/>
        </pc:sldMkLst>
        <pc:graphicFrameChg chg="mod modGraphic">
          <ac:chgData name="Valle, Joe" userId="S::jvalle58@gwu.edu::af850d19-3bc5-4ea3-86c9-9badfddc02ec" providerId="AD" clId="Web-{5FB43E0C-E665-49E5-8D21-59399FBCCB01}" dt="2020-12-01T20:52:00.612" v="45"/>
          <ac:graphicFrameMkLst>
            <pc:docMk/>
            <pc:sldMk cId="3831849662" sldId="283"/>
            <ac:graphicFrameMk id="2" creationId="{6E9D4599-2BD6-4593-88BA-2378A079BA6A}"/>
          </ac:graphicFrameMkLst>
        </pc:graphicFrameChg>
      </pc:sldChg>
      <pc:sldChg chg="modSp">
        <pc:chgData name="Valle, Joe" userId="S::jvalle58@gwu.edu::af850d19-3bc5-4ea3-86c9-9badfddc02ec" providerId="AD" clId="Web-{5FB43E0C-E665-49E5-8D21-59399FBCCB01}" dt="2020-12-01T20:51:49.142" v="33"/>
        <pc:sldMkLst>
          <pc:docMk/>
          <pc:sldMk cId="3990591980" sldId="286"/>
        </pc:sldMkLst>
        <pc:graphicFrameChg chg="mod modGraphic">
          <ac:chgData name="Valle, Joe" userId="S::jvalle58@gwu.edu::af850d19-3bc5-4ea3-86c9-9badfddc02ec" providerId="AD" clId="Web-{5FB43E0C-E665-49E5-8D21-59399FBCCB01}" dt="2020-12-01T20:51:49.142" v="33"/>
          <ac:graphicFrameMkLst>
            <pc:docMk/>
            <pc:sldMk cId="3990591980" sldId="286"/>
            <ac:graphicFrameMk id="2" creationId="{1101D409-E608-4EF1-83C5-6311B53A2197}"/>
          </ac:graphicFrameMkLst>
        </pc:graphicFrameChg>
      </pc:sldChg>
      <pc:sldChg chg="modSp">
        <pc:chgData name="Valle, Joe" userId="S::jvalle58@gwu.edu::af850d19-3bc5-4ea3-86c9-9badfddc02ec" providerId="AD" clId="Web-{5FB43E0C-E665-49E5-8D21-59399FBCCB01}" dt="2020-12-01T20:51:28.751" v="7"/>
        <pc:sldMkLst>
          <pc:docMk/>
          <pc:sldMk cId="1360305984" sldId="290"/>
        </pc:sldMkLst>
        <pc:graphicFrameChg chg="mod modGraphic">
          <ac:chgData name="Valle, Joe" userId="S::jvalle58@gwu.edu::af850d19-3bc5-4ea3-86c9-9badfddc02ec" providerId="AD" clId="Web-{5FB43E0C-E665-49E5-8D21-59399FBCCB01}" dt="2020-12-01T20:51:28.751" v="7"/>
          <ac:graphicFrameMkLst>
            <pc:docMk/>
            <pc:sldMk cId="1360305984" sldId="290"/>
            <ac:graphicFrameMk id="6" creationId="{B8190CDF-593D-4CB6-895B-258F02C3B730}"/>
          </ac:graphicFrameMkLst>
        </pc:graphicFrameChg>
      </pc:sldChg>
      <pc:sldChg chg="modSp">
        <pc:chgData name="Valle, Joe" userId="S::jvalle58@gwu.edu::af850d19-3bc5-4ea3-86c9-9badfddc02ec" providerId="AD" clId="Web-{5FB43E0C-E665-49E5-8D21-59399FBCCB01}" dt="2020-12-01T20:51:44.283" v="27"/>
        <pc:sldMkLst>
          <pc:docMk/>
          <pc:sldMk cId="636834496" sldId="303"/>
        </pc:sldMkLst>
        <pc:graphicFrameChg chg="mod modGraphic">
          <ac:chgData name="Valle, Joe" userId="S::jvalle58@gwu.edu::af850d19-3bc5-4ea3-86c9-9badfddc02ec" providerId="AD" clId="Web-{5FB43E0C-E665-49E5-8D21-59399FBCCB01}" dt="2020-12-01T20:51:44.283" v="27"/>
          <ac:graphicFrameMkLst>
            <pc:docMk/>
            <pc:sldMk cId="636834496" sldId="303"/>
            <ac:graphicFrameMk id="8" creationId="{AB380C8E-333A-4D38-935D-BD880A6A50A1}"/>
          </ac:graphicFrameMkLst>
        </pc:graphicFrameChg>
      </pc:sldChg>
      <pc:sldChg chg="modSp">
        <pc:chgData name="Valle, Joe" userId="S::jvalle58@gwu.edu::af850d19-3bc5-4ea3-86c9-9badfddc02ec" providerId="AD" clId="Web-{5FB43E0C-E665-49E5-8D21-59399FBCCB01}" dt="2020-12-01T20:51:19.079" v="1"/>
        <pc:sldMkLst>
          <pc:docMk/>
          <pc:sldMk cId="4266494805" sldId="304"/>
        </pc:sldMkLst>
        <pc:graphicFrameChg chg="mod modGraphic">
          <ac:chgData name="Valle, Joe" userId="S::jvalle58@gwu.edu::af850d19-3bc5-4ea3-86c9-9badfddc02ec" providerId="AD" clId="Web-{5FB43E0C-E665-49E5-8D21-59399FBCCB01}" dt="2020-12-01T20:51:19.079" v="1"/>
          <ac:graphicFrameMkLst>
            <pc:docMk/>
            <pc:sldMk cId="4266494805" sldId="304"/>
            <ac:graphicFrameMk id="14" creationId="{6A6F7AB3-645E-45CF-A9E6-EE2D843840D9}"/>
          </ac:graphicFrameMkLst>
        </pc:graphicFrameChg>
      </pc:sldChg>
      <pc:sldChg chg="modSp">
        <pc:chgData name="Valle, Joe" userId="S::jvalle58@gwu.edu::af850d19-3bc5-4ea3-86c9-9badfddc02ec" providerId="AD" clId="Web-{5FB43E0C-E665-49E5-8D21-59399FBCCB01}" dt="2020-12-01T20:51:52.971" v="39"/>
        <pc:sldMkLst>
          <pc:docMk/>
          <pc:sldMk cId="4289319398" sldId="306"/>
        </pc:sldMkLst>
        <pc:graphicFrameChg chg="mod modGraphic">
          <ac:chgData name="Valle, Joe" userId="S::jvalle58@gwu.edu::af850d19-3bc5-4ea3-86c9-9badfddc02ec" providerId="AD" clId="Web-{5FB43E0C-E665-49E5-8D21-59399FBCCB01}" dt="2020-12-01T20:51:52.971" v="39"/>
          <ac:graphicFrameMkLst>
            <pc:docMk/>
            <pc:sldMk cId="4289319398" sldId="306"/>
            <ac:graphicFrameMk id="6" creationId="{47D0CC5C-E502-4574-8AB6-E28A87DB1A65}"/>
          </ac:graphicFrameMkLst>
        </pc:graphicFrameChg>
      </pc:sldChg>
    </pc:docChg>
  </pc:docChgLst>
  <pc:docChgLst>
    <pc:chgData name="Teinfalt, Lydia" userId="S::lteinfalt@gwu.edu::e99ab43c-f24f-4f7c-b8ca-88c17bdf844d" providerId="AD" clId="Web-{96BD9BCA-B3DD-420E-8D03-83C4FC5B906C}"/>
    <pc:docChg chg="modSld">
      <pc:chgData name="Teinfalt, Lydia" userId="S::lteinfalt@gwu.edu::e99ab43c-f24f-4f7c-b8ca-88c17bdf844d" providerId="AD" clId="Web-{96BD9BCA-B3DD-420E-8D03-83C4FC5B906C}" dt="2020-10-21T15:54:17.063" v="227" actId="20577"/>
      <pc:docMkLst>
        <pc:docMk/>
      </pc:docMkLst>
      <pc:sldChg chg="modSp">
        <pc:chgData name="Teinfalt, Lydia" userId="S::lteinfalt@gwu.edu::e99ab43c-f24f-4f7c-b8ca-88c17bdf844d" providerId="AD" clId="Web-{96BD9BCA-B3DD-420E-8D03-83C4FC5B906C}" dt="2020-10-21T15:45:05.362" v="62" actId="1076"/>
        <pc:sldMkLst>
          <pc:docMk/>
          <pc:sldMk cId="2668138338" sldId="262"/>
        </pc:sldMkLst>
        <pc:spChg chg="mod">
          <ac:chgData name="Teinfalt, Lydia" userId="S::lteinfalt@gwu.edu::e99ab43c-f24f-4f7c-b8ca-88c17bdf844d" providerId="AD" clId="Web-{96BD9BCA-B3DD-420E-8D03-83C4FC5B906C}" dt="2020-10-21T15:45:05.362" v="62" actId="1076"/>
          <ac:spMkLst>
            <pc:docMk/>
            <pc:sldMk cId="2668138338" sldId="262"/>
            <ac:spMk id="2" creationId="{05F2B34A-929B-4A92-B5AD-9318439782DA}"/>
          </ac:spMkLst>
        </pc:spChg>
        <pc:spChg chg="mod">
          <ac:chgData name="Teinfalt, Lydia" userId="S::lteinfalt@gwu.edu::e99ab43c-f24f-4f7c-b8ca-88c17bdf844d" providerId="AD" clId="Web-{96BD9BCA-B3DD-420E-8D03-83C4FC5B906C}" dt="2020-10-21T15:45:02.815" v="61" actId="1076"/>
          <ac:spMkLst>
            <pc:docMk/>
            <pc:sldMk cId="2668138338" sldId="262"/>
            <ac:spMk id="3" creationId="{49162DB3-00C3-4B44-863C-9F4B839745F4}"/>
          </ac:spMkLst>
        </pc:spChg>
      </pc:sldChg>
      <pc:sldChg chg="modSp">
        <pc:chgData name="Teinfalt, Lydia" userId="S::lteinfalt@gwu.edu::e99ab43c-f24f-4f7c-b8ca-88c17bdf844d" providerId="AD" clId="Web-{96BD9BCA-B3DD-420E-8D03-83C4FC5B906C}" dt="2020-10-21T15:54:14.563" v="226" actId="20577"/>
        <pc:sldMkLst>
          <pc:docMk/>
          <pc:sldMk cId="959574855" sldId="264"/>
        </pc:sldMkLst>
        <pc:spChg chg="mod">
          <ac:chgData name="Teinfalt, Lydia" userId="S::lteinfalt@gwu.edu::e99ab43c-f24f-4f7c-b8ca-88c17bdf844d" providerId="AD" clId="Web-{96BD9BCA-B3DD-420E-8D03-83C4FC5B906C}" dt="2020-10-21T15:54:14.563" v="226" actId="20577"/>
          <ac:spMkLst>
            <pc:docMk/>
            <pc:sldMk cId="959574855" sldId="264"/>
            <ac:spMk id="2" creationId="{6FB55578-CC09-4368-9887-B7FB9CCCE404}"/>
          </ac:spMkLst>
        </pc:spChg>
      </pc:sldChg>
    </pc:docChg>
  </pc:docChgLst>
  <pc:docChgLst>
    <pc:chgData name="Teinfalt, Lydia" userId="S::lteinfalt@gwu.edu::e99ab43c-f24f-4f7c-b8ca-88c17bdf844d" providerId="AD" clId="Web-{3637E977-1F03-4847-A372-157DFE17C823}"/>
    <pc:docChg chg="modSld">
      <pc:chgData name="Teinfalt, Lydia" userId="S::lteinfalt@gwu.edu::e99ab43c-f24f-4f7c-b8ca-88c17bdf844d" providerId="AD" clId="Web-{3637E977-1F03-4847-A372-157DFE17C823}" dt="2020-11-09T00:50:50.650" v="4" actId="1076"/>
      <pc:docMkLst>
        <pc:docMk/>
      </pc:docMkLst>
      <pc:sldChg chg="modSp">
        <pc:chgData name="Teinfalt, Lydia" userId="S::lteinfalt@gwu.edu::e99ab43c-f24f-4f7c-b8ca-88c17bdf844d" providerId="AD" clId="Web-{3637E977-1F03-4847-A372-157DFE17C823}" dt="2020-11-09T00:50:50.650" v="4" actId="1076"/>
        <pc:sldMkLst>
          <pc:docMk/>
          <pc:sldMk cId="4266494805" sldId="304"/>
        </pc:sldMkLst>
        <pc:graphicFrameChg chg="mod modGraphic">
          <ac:chgData name="Teinfalt, Lydia" userId="S::lteinfalt@gwu.edu::e99ab43c-f24f-4f7c-b8ca-88c17bdf844d" providerId="AD" clId="Web-{3637E977-1F03-4847-A372-157DFE17C823}" dt="2020-11-09T00:50:50.650" v="4" actId="1076"/>
          <ac:graphicFrameMkLst>
            <pc:docMk/>
            <pc:sldMk cId="4266494805" sldId="304"/>
            <ac:graphicFrameMk id="14" creationId="{6A6F7AB3-645E-45CF-A9E6-EE2D843840D9}"/>
          </ac:graphicFrameMkLst>
        </pc:graphicFrameChg>
      </pc:sldChg>
    </pc:docChg>
  </pc:docChgLst>
  <pc:docChgLst>
    <pc:chgData name="Vij, Natasha" userId="S::natashavij@gwu.edu::6040b9dc-33bc-4658-809c-b493158fca40" providerId="AD" clId="Web-{055444BB-C561-4680-B3F1-FBC6F6FFF927}"/>
    <pc:docChg chg="addSld delSld modSld sldOrd">
      <pc:chgData name="Vij, Natasha" userId="S::natashavij@gwu.edu::6040b9dc-33bc-4658-809c-b493158fca40" providerId="AD" clId="Web-{055444BB-C561-4680-B3F1-FBC6F6FFF927}" dt="2020-10-26T02:29:57.085" v="432"/>
      <pc:docMkLst>
        <pc:docMk/>
      </pc:docMkLst>
      <pc:sldChg chg="modSp add del ord modNotes">
        <pc:chgData name="Vij, Natasha" userId="S::natashavij@gwu.edu::6040b9dc-33bc-4658-809c-b493158fca40" providerId="AD" clId="Web-{055444BB-C561-4680-B3F1-FBC6F6FFF927}" dt="2020-10-26T02:27:22.300" v="411"/>
        <pc:sldMkLst>
          <pc:docMk/>
          <pc:sldMk cId="104073782" sldId="280"/>
        </pc:sldMkLst>
        <pc:spChg chg="mod">
          <ac:chgData name="Vij, Natasha" userId="S::natashavij@gwu.edu::6040b9dc-33bc-4658-809c-b493158fca40" providerId="AD" clId="Web-{055444BB-C561-4680-B3F1-FBC6F6FFF927}" dt="2020-10-26T02:24:20.749" v="397" actId="20577"/>
          <ac:spMkLst>
            <pc:docMk/>
            <pc:sldMk cId="104073782" sldId="280"/>
            <ac:spMk id="2" creationId="{8C22C042-2256-450B-BE37-ACCCE36D5A26}"/>
          </ac:spMkLst>
        </pc:spChg>
      </pc:sldChg>
      <pc:sldChg chg="modSp">
        <pc:chgData name="Vij, Natasha" userId="S::natashavij@gwu.edu::6040b9dc-33bc-4658-809c-b493158fca40" providerId="AD" clId="Web-{055444BB-C561-4680-B3F1-FBC6F6FFF927}" dt="2020-10-26T01:52:36.922" v="82" actId="1076"/>
        <pc:sldMkLst>
          <pc:docMk/>
          <pc:sldMk cId="3831849662" sldId="283"/>
        </pc:sldMkLst>
        <pc:picChg chg="mod">
          <ac:chgData name="Vij, Natasha" userId="S::natashavij@gwu.edu::6040b9dc-33bc-4658-809c-b493158fca40" providerId="AD" clId="Web-{055444BB-C561-4680-B3F1-FBC6F6FFF927}" dt="2020-10-26T01:52:36.922" v="82" actId="1076"/>
          <ac:picMkLst>
            <pc:docMk/>
            <pc:sldMk cId="3831849662" sldId="283"/>
            <ac:picMk id="4" creationId="{9E68D3FC-E222-4C97-BECD-C68EC1EC23D0}"/>
          </ac:picMkLst>
        </pc:picChg>
      </pc:sldChg>
      <pc:sldChg chg="modSp">
        <pc:chgData name="Vij, Natasha" userId="S::natashavij@gwu.edu::6040b9dc-33bc-4658-809c-b493158fca40" providerId="AD" clId="Web-{055444BB-C561-4680-B3F1-FBC6F6FFF927}" dt="2020-10-26T01:52:44.016" v="83" actId="1076"/>
        <pc:sldMkLst>
          <pc:docMk/>
          <pc:sldMk cId="1910887646" sldId="284"/>
        </pc:sldMkLst>
        <pc:picChg chg="mod">
          <ac:chgData name="Vij, Natasha" userId="S::natashavij@gwu.edu::6040b9dc-33bc-4658-809c-b493158fca40" providerId="AD" clId="Web-{055444BB-C561-4680-B3F1-FBC6F6FFF927}" dt="2020-10-26T01:52:44.016" v="83" actId="1076"/>
          <ac:picMkLst>
            <pc:docMk/>
            <pc:sldMk cId="1910887646" sldId="284"/>
            <ac:picMk id="4" creationId="{94862AB6-24EF-4236-8A9E-6DA60E3212AA}"/>
          </ac:picMkLst>
        </pc:picChg>
      </pc:sldChg>
      <pc:sldChg chg="modSp">
        <pc:chgData name="Vij, Natasha" userId="S::natashavij@gwu.edu::6040b9dc-33bc-4658-809c-b493158fca40" providerId="AD" clId="Web-{055444BB-C561-4680-B3F1-FBC6F6FFF927}" dt="2020-10-26T01:53:23.376" v="87" actId="1076"/>
        <pc:sldMkLst>
          <pc:docMk/>
          <pc:sldMk cId="2733163145" sldId="285"/>
        </pc:sldMkLst>
        <pc:picChg chg="mod">
          <ac:chgData name="Vij, Natasha" userId="S::natashavij@gwu.edu::6040b9dc-33bc-4658-809c-b493158fca40" providerId="AD" clId="Web-{055444BB-C561-4680-B3F1-FBC6F6FFF927}" dt="2020-10-26T01:53:23.376" v="87" actId="1076"/>
          <ac:picMkLst>
            <pc:docMk/>
            <pc:sldMk cId="2733163145" sldId="285"/>
            <ac:picMk id="4" creationId="{9B0E4040-3D7E-4E49-8156-E935514A4212}"/>
          </ac:picMkLst>
        </pc:picChg>
      </pc:sldChg>
      <pc:sldChg chg="modSp">
        <pc:chgData name="Vij, Natasha" userId="S::natashavij@gwu.edu::6040b9dc-33bc-4658-809c-b493158fca40" providerId="AD" clId="Web-{055444BB-C561-4680-B3F1-FBC6F6FFF927}" dt="2020-10-26T01:53:09.641" v="85" actId="1076"/>
        <pc:sldMkLst>
          <pc:docMk/>
          <pc:sldMk cId="3990591980" sldId="286"/>
        </pc:sldMkLst>
        <pc:spChg chg="mod">
          <ac:chgData name="Vij, Natasha" userId="S::natashavij@gwu.edu::6040b9dc-33bc-4658-809c-b493158fca40" providerId="AD" clId="Web-{055444BB-C561-4680-B3F1-FBC6F6FFF927}" dt="2020-10-26T01:52:58.657" v="84" actId="20577"/>
          <ac:spMkLst>
            <pc:docMk/>
            <pc:sldMk cId="3990591980" sldId="286"/>
            <ac:spMk id="3" creationId="{DB2ECD52-12AC-4ABF-970B-39D9364FF1B2}"/>
          </ac:spMkLst>
        </pc:spChg>
        <pc:picChg chg="mod">
          <ac:chgData name="Vij, Natasha" userId="S::natashavij@gwu.edu::6040b9dc-33bc-4658-809c-b493158fca40" providerId="AD" clId="Web-{055444BB-C561-4680-B3F1-FBC6F6FFF927}" dt="2020-10-26T01:53:09.641" v="85" actId="1076"/>
          <ac:picMkLst>
            <pc:docMk/>
            <pc:sldMk cId="3990591980" sldId="286"/>
            <ac:picMk id="4" creationId="{096D0675-5B40-4AD8-BB0C-C81C9351E56B}"/>
          </ac:picMkLst>
        </pc:picChg>
      </pc:sldChg>
      <pc:sldChg chg="modSp">
        <pc:chgData name="Vij, Natasha" userId="S::natashavij@gwu.edu::6040b9dc-33bc-4658-809c-b493158fca40" providerId="AD" clId="Web-{055444BB-C561-4680-B3F1-FBC6F6FFF927}" dt="2020-10-26T01:28:16.306" v="10" actId="20577"/>
        <pc:sldMkLst>
          <pc:docMk/>
          <pc:sldMk cId="2309783916" sldId="287"/>
        </pc:sldMkLst>
        <pc:spChg chg="mod">
          <ac:chgData name="Vij, Natasha" userId="S::natashavij@gwu.edu::6040b9dc-33bc-4658-809c-b493158fca40" providerId="AD" clId="Web-{055444BB-C561-4680-B3F1-FBC6F6FFF927}" dt="2020-10-26T01:28:16.306" v="10" actId="20577"/>
          <ac:spMkLst>
            <pc:docMk/>
            <pc:sldMk cId="2309783916" sldId="287"/>
            <ac:spMk id="2" creationId="{1FC06E49-7697-461F-BEF6-8DB33225D5C8}"/>
          </ac:spMkLst>
        </pc:spChg>
      </pc:sldChg>
      <pc:sldChg chg="addSp delSp modSp modNotes">
        <pc:chgData name="Vij, Natasha" userId="S::natashavij@gwu.edu::6040b9dc-33bc-4658-809c-b493158fca40" providerId="AD" clId="Web-{055444BB-C561-4680-B3F1-FBC6F6FFF927}" dt="2020-10-26T02:29:57.085" v="432"/>
        <pc:sldMkLst>
          <pc:docMk/>
          <pc:sldMk cId="2707288139" sldId="288"/>
        </pc:sldMkLst>
        <pc:spChg chg="del">
          <ac:chgData name="Vij, Natasha" userId="S::natashavij@gwu.edu::6040b9dc-33bc-4658-809c-b493158fca40" providerId="AD" clId="Web-{055444BB-C561-4680-B3F1-FBC6F6FFF927}" dt="2020-10-26T01:34:36.112" v="11"/>
          <ac:spMkLst>
            <pc:docMk/>
            <pc:sldMk cId="2707288139" sldId="288"/>
            <ac:spMk id="2" creationId="{25E0192B-EDCA-4629-8F6E-BC2504006ADC}"/>
          </ac:spMkLst>
        </pc:spChg>
        <pc:spChg chg="mod">
          <ac:chgData name="Vij, Natasha" userId="S::natashavij@gwu.edu::6040b9dc-33bc-4658-809c-b493158fca40" providerId="AD" clId="Web-{055444BB-C561-4680-B3F1-FBC6F6FFF927}" dt="2020-10-26T01:40:48.702" v="29" actId="20577"/>
          <ac:spMkLst>
            <pc:docMk/>
            <pc:sldMk cId="2707288139" sldId="288"/>
            <ac:spMk id="3" creationId="{9F3D7392-BF33-4852-A33B-8B432CCDC113}"/>
          </ac:spMkLst>
        </pc:spChg>
        <pc:picChg chg="add mod ord modCrop">
          <ac:chgData name="Vij, Natasha" userId="S::natashavij@gwu.edu::6040b9dc-33bc-4658-809c-b493158fca40" providerId="AD" clId="Web-{055444BB-C561-4680-B3F1-FBC6F6FFF927}" dt="2020-10-26T01:50:11.590" v="63" actId="1076"/>
          <ac:picMkLst>
            <pc:docMk/>
            <pc:sldMk cId="2707288139" sldId="288"/>
            <ac:picMk id="4" creationId="{C4B5E91E-B87B-4E96-92D3-E30B1E5DAE27}"/>
          </ac:picMkLst>
        </pc:picChg>
      </pc:sldChg>
      <pc:sldChg chg="modSp new ord">
        <pc:chgData name="Vij, Natasha" userId="S::natashavij@gwu.edu::6040b9dc-33bc-4658-809c-b493158fca40" providerId="AD" clId="Web-{055444BB-C561-4680-B3F1-FBC6F6FFF927}" dt="2020-10-26T02:29:52.507" v="431" actId="20577"/>
        <pc:sldMkLst>
          <pc:docMk/>
          <pc:sldMk cId="2718836926" sldId="289"/>
        </pc:sldMkLst>
        <pc:spChg chg="mod">
          <ac:chgData name="Vij, Natasha" userId="S::natashavij@gwu.edu::6040b9dc-33bc-4658-809c-b493158fca40" providerId="AD" clId="Web-{055444BB-C561-4680-B3F1-FBC6F6FFF927}" dt="2020-10-26T02:29:47.366" v="424" actId="20577"/>
          <ac:spMkLst>
            <pc:docMk/>
            <pc:sldMk cId="2718836926" sldId="289"/>
            <ac:spMk id="2" creationId="{ACB8B089-4EA0-4BA2-90F3-174512972CA0}"/>
          </ac:spMkLst>
        </pc:spChg>
        <pc:spChg chg="mod">
          <ac:chgData name="Vij, Natasha" userId="S::natashavij@gwu.edu::6040b9dc-33bc-4658-809c-b493158fca40" providerId="AD" clId="Web-{055444BB-C561-4680-B3F1-FBC6F6FFF927}" dt="2020-10-26T02:29:52.507" v="431" actId="20577"/>
          <ac:spMkLst>
            <pc:docMk/>
            <pc:sldMk cId="2718836926" sldId="289"/>
            <ac:spMk id="3" creationId="{F8375DA0-3FC4-4EF4-B2C4-2735D03D7735}"/>
          </ac:spMkLst>
        </pc:spChg>
      </pc:sldChg>
      <pc:sldChg chg="modSp new del ord">
        <pc:chgData name="Vij, Natasha" userId="S::natashavij@gwu.edu::6040b9dc-33bc-4658-809c-b493158fca40" providerId="AD" clId="Web-{055444BB-C561-4680-B3F1-FBC6F6FFF927}" dt="2020-10-26T02:03:49.735" v="281"/>
        <pc:sldMkLst>
          <pc:docMk/>
          <pc:sldMk cId="2869687677" sldId="289"/>
        </pc:sldMkLst>
        <pc:spChg chg="mod">
          <ac:chgData name="Vij, Natasha" userId="S::natashavij@gwu.edu::6040b9dc-33bc-4658-809c-b493158fca40" providerId="AD" clId="Web-{055444BB-C561-4680-B3F1-FBC6F6FFF927}" dt="2020-10-26T02:03:39" v="275" actId="20577"/>
          <ac:spMkLst>
            <pc:docMk/>
            <pc:sldMk cId="2869687677" sldId="289"/>
            <ac:spMk id="2" creationId="{048B1DF7-F1A2-4C05-996A-A3C42AFA2F50}"/>
          </ac:spMkLst>
        </pc:spChg>
        <pc:spChg chg="mod">
          <ac:chgData name="Vij, Natasha" userId="S::natashavij@gwu.edu::6040b9dc-33bc-4658-809c-b493158fca40" providerId="AD" clId="Web-{055444BB-C561-4680-B3F1-FBC6F6FFF927}" dt="2020-10-26T02:03:47.360" v="280" actId="20577"/>
          <ac:spMkLst>
            <pc:docMk/>
            <pc:sldMk cId="2869687677" sldId="289"/>
            <ac:spMk id="3" creationId="{82B220BB-81FA-4F0A-925D-6EABF5529454}"/>
          </ac:spMkLst>
        </pc:spChg>
      </pc:sldChg>
      <pc:sldChg chg="modSp new add del modNotes">
        <pc:chgData name="Vij, Natasha" userId="S::natashavij@gwu.edu::6040b9dc-33bc-4658-809c-b493158fca40" providerId="AD" clId="Web-{055444BB-C561-4680-B3F1-FBC6F6FFF927}" dt="2020-10-26T02:24:38.030" v="403"/>
        <pc:sldMkLst>
          <pc:docMk/>
          <pc:sldMk cId="3283854174" sldId="290"/>
        </pc:sldMkLst>
        <pc:spChg chg="mod">
          <ac:chgData name="Vij, Natasha" userId="S::natashavij@gwu.edu::6040b9dc-33bc-4658-809c-b493158fca40" providerId="AD" clId="Web-{055444BB-C561-4680-B3F1-FBC6F6FFF927}" dt="2020-10-26T02:23:19.810" v="381" actId="20577"/>
          <ac:spMkLst>
            <pc:docMk/>
            <pc:sldMk cId="3283854174" sldId="290"/>
            <ac:spMk id="2" creationId="{1CA7791A-4033-4000-AE5A-D445F47388DE}"/>
          </ac:spMkLst>
        </pc:spChg>
        <pc:spChg chg="mod">
          <ac:chgData name="Vij, Natasha" userId="S::natashavij@gwu.edu::6040b9dc-33bc-4658-809c-b493158fca40" providerId="AD" clId="Web-{055444BB-C561-4680-B3F1-FBC6F6FFF927}" dt="2020-10-26T02:04:05.282" v="286" actId="20577"/>
          <ac:spMkLst>
            <pc:docMk/>
            <pc:sldMk cId="3283854174" sldId="290"/>
            <ac:spMk id="3" creationId="{025ADB0E-7A00-478F-B26A-84B3032F3BCF}"/>
          </ac:spMkLst>
        </pc:spChg>
        <pc:spChg chg="mod">
          <ac:chgData name="Vij, Natasha" userId="S::natashavij@gwu.edu::6040b9dc-33bc-4658-809c-b493158fca40" providerId="AD" clId="Web-{055444BB-C561-4680-B3F1-FBC6F6FFF927}" dt="2020-10-26T02:03:56.782" v="284" actId="20577"/>
          <ac:spMkLst>
            <pc:docMk/>
            <pc:sldMk cId="3283854174" sldId="290"/>
            <ac:spMk id="5" creationId="{A215EFCA-C1C4-47F5-8420-335372B3972B}"/>
          </ac:spMkLst>
        </pc:spChg>
        <pc:spChg chg="mod">
          <ac:chgData name="Vij, Natasha" userId="S::natashavij@gwu.edu::6040b9dc-33bc-4658-809c-b493158fca40" providerId="AD" clId="Web-{055444BB-C561-4680-B3F1-FBC6F6FFF927}" dt="2020-10-26T02:03:54.422" v="283" actId="20577"/>
          <ac:spMkLst>
            <pc:docMk/>
            <pc:sldMk cId="3283854174" sldId="290"/>
            <ac:spMk id="6" creationId="{CDC98C7E-9EDD-4845-8285-871986B2D06A}"/>
          </ac:spMkLst>
        </pc:spChg>
      </pc:sldChg>
    </pc:docChg>
  </pc:docChgLst>
  <pc:docChgLst>
    <pc:chgData name="Vij, Natasha" userId="S::natashavij@gwu.edu::6040b9dc-33bc-4658-809c-b493158fca40" providerId="AD" clId="Web-{147413C9-E62D-44AB-A701-9A4809E9C401}"/>
    <pc:docChg chg="modSld">
      <pc:chgData name="Vij, Natasha" userId="S::natashavij@gwu.edu::6040b9dc-33bc-4658-809c-b493158fca40" providerId="AD" clId="Web-{147413C9-E62D-44AB-A701-9A4809E9C401}" dt="2020-12-03T18:46:58.133" v="45" actId="20577"/>
      <pc:docMkLst>
        <pc:docMk/>
      </pc:docMkLst>
      <pc:sldChg chg="modSp">
        <pc:chgData name="Vij, Natasha" userId="S::natashavij@gwu.edu::6040b9dc-33bc-4658-809c-b493158fca40" providerId="AD" clId="Web-{147413C9-E62D-44AB-A701-9A4809E9C401}" dt="2020-12-03T18:46:58.133" v="45" actId="20577"/>
        <pc:sldMkLst>
          <pc:docMk/>
          <pc:sldMk cId="1645653227" sldId="258"/>
        </pc:sldMkLst>
        <pc:spChg chg="mod">
          <ac:chgData name="Vij, Natasha" userId="S::natashavij@gwu.edu::6040b9dc-33bc-4658-809c-b493158fca40" providerId="AD" clId="Web-{147413C9-E62D-44AB-A701-9A4809E9C401}" dt="2020-12-03T18:46:58.133" v="45" actId="20577"/>
          <ac:spMkLst>
            <pc:docMk/>
            <pc:sldMk cId="1645653227" sldId="258"/>
            <ac:spMk id="2" creationId="{3FE49D76-4C0D-4D5C-9203-83E0F59F4CE9}"/>
          </ac:spMkLst>
        </pc:spChg>
      </pc:sldChg>
      <pc:sldChg chg="addSp modSp">
        <pc:chgData name="Vij, Natasha" userId="S::natashavij@gwu.edu::6040b9dc-33bc-4658-809c-b493158fca40" providerId="AD" clId="Web-{147413C9-E62D-44AB-A701-9A4809E9C401}" dt="2020-12-03T18:45:57.820" v="42" actId="14100"/>
        <pc:sldMkLst>
          <pc:docMk/>
          <pc:sldMk cId="3176556406" sldId="307"/>
        </pc:sldMkLst>
        <pc:spChg chg="mod">
          <ac:chgData name="Vij, Natasha" userId="S::natashavij@gwu.edu::6040b9dc-33bc-4658-809c-b493158fca40" providerId="AD" clId="Web-{147413C9-E62D-44AB-A701-9A4809E9C401}" dt="2020-12-03T18:43:19.381" v="2" actId="20577"/>
          <ac:spMkLst>
            <pc:docMk/>
            <pc:sldMk cId="3176556406" sldId="307"/>
            <ac:spMk id="2" creationId="{7300AAC5-25A4-4064-BFF8-56CFE54D8265}"/>
          </ac:spMkLst>
        </pc:spChg>
        <pc:spChg chg="mod">
          <ac:chgData name="Vij, Natasha" userId="S::natashavij@gwu.edu::6040b9dc-33bc-4658-809c-b493158fca40" providerId="AD" clId="Web-{147413C9-E62D-44AB-A701-9A4809E9C401}" dt="2020-12-03T18:44:52.960" v="37" actId="20577"/>
          <ac:spMkLst>
            <pc:docMk/>
            <pc:sldMk cId="3176556406" sldId="307"/>
            <ac:spMk id="6" creationId="{7A5A8425-16E3-456B-9F9D-D1667DF82A76}"/>
          </ac:spMkLst>
        </pc:spChg>
        <pc:picChg chg="add mod">
          <ac:chgData name="Vij, Natasha" userId="S::natashavij@gwu.edu::6040b9dc-33bc-4658-809c-b493158fca40" providerId="AD" clId="Web-{147413C9-E62D-44AB-A701-9A4809E9C401}" dt="2020-12-03T18:45:54.664" v="41" actId="1076"/>
          <ac:picMkLst>
            <pc:docMk/>
            <pc:sldMk cId="3176556406" sldId="307"/>
            <ac:picMk id="4" creationId="{B3425A4B-A935-450B-9C5E-A5A49880F35D}"/>
          </ac:picMkLst>
        </pc:picChg>
        <pc:picChg chg="add mod">
          <ac:chgData name="Vij, Natasha" userId="S::natashavij@gwu.edu::6040b9dc-33bc-4658-809c-b493158fca40" providerId="AD" clId="Web-{147413C9-E62D-44AB-A701-9A4809E9C401}" dt="2020-12-03T18:45:46.882" v="39" actId="14100"/>
          <ac:picMkLst>
            <pc:docMk/>
            <pc:sldMk cId="3176556406" sldId="307"/>
            <ac:picMk id="5" creationId="{3E871669-D6AB-4EC9-BA17-A2B2067514D1}"/>
          </ac:picMkLst>
        </pc:picChg>
        <pc:picChg chg="add mod">
          <ac:chgData name="Vij, Natasha" userId="S::natashavij@gwu.edu::6040b9dc-33bc-4658-809c-b493158fca40" providerId="AD" clId="Web-{147413C9-E62D-44AB-A701-9A4809E9C401}" dt="2020-12-03T18:45:57.820" v="42" actId="14100"/>
          <ac:picMkLst>
            <pc:docMk/>
            <pc:sldMk cId="3176556406" sldId="307"/>
            <ac:picMk id="7" creationId="{B2A35C20-D7A3-43B5-A2D7-371298647B3C}"/>
          </ac:picMkLst>
        </pc:picChg>
      </pc:sldChg>
    </pc:docChg>
  </pc:docChgLst>
  <pc:docChgLst>
    <pc:chgData name="Teinfalt, Lydia" userId="S::lteinfalt@gwu.edu::e99ab43c-f24f-4f7c-b8ca-88c17bdf844d" providerId="AD" clId="Web-{FB8F3A19-C05D-4F97-96E7-A1696C65360C}"/>
    <pc:docChg chg="modSld">
      <pc:chgData name="Teinfalt, Lydia" userId="S::lteinfalt@gwu.edu::e99ab43c-f24f-4f7c-b8ca-88c17bdf844d" providerId="AD" clId="Web-{FB8F3A19-C05D-4F97-96E7-A1696C65360C}" dt="2020-10-21T17:49:36.601" v="15" actId="20577"/>
      <pc:docMkLst>
        <pc:docMk/>
      </pc:docMkLst>
      <pc:sldChg chg="modSp">
        <pc:chgData name="Teinfalt, Lydia" userId="S::lteinfalt@gwu.edu::e99ab43c-f24f-4f7c-b8ca-88c17bdf844d" providerId="AD" clId="Web-{FB8F3A19-C05D-4F97-96E7-A1696C65360C}" dt="2020-10-21T17:49:36.601" v="15" actId="20577"/>
        <pc:sldMkLst>
          <pc:docMk/>
          <pc:sldMk cId="4151859512" sldId="261"/>
        </pc:sldMkLst>
        <pc:spChg chg="mod">
          <ac:chgData name="Teinfalt, Lydia" userId="S::lteinfalt@gwu.edu::e99ab43c-f24f-4f7c-b8ca-88c17bdf844d" providerId="AD" clId="Web-{FB8F3A19-C05D-4F97-96E7-A1696C65360C}" dt="2020-10-21T17:47:18.193" v="13" actId="20577"/>
          <ac:spMkLst>
            <pc:docMk/>
            <pc:sldMk cId="4151859512" sldId="261"/>
            <ac:spMk id="2" creationId="{6FB55578-CC09-4368-9887-B7FB9CCCE404}"/>
          </ac:spMkLst>
        </pc:spChg>
        <pc:spChg chg="mod">
          <ac:chgData name="Teinfalt, Lydia" userId="S::lteinfalt@gwu.edu::e99ab43c-f24f-4f7c-b8ca-88c17bdf844d" providerId="AD" clId="Web-{FB8F3A19-C05D-4F97-96E7-A1696C65360C}" dt="2020-10-21T17:49:36.601" v="15" actId="20577"/>
          <ac:spMkLst>
            <pc:docMk/>
            <pc:sldMk cId="4151859512" sldId="261"/>
            <ac:spMk id="3" creationId="{DAA40A73-C4C7-4312-92F9-D306EC1961D7}"/>
          </ac:spMkLst>
        </pc:spChg>
      </pc:sldChg>
    </pc:docChg>
  </pc:docChgLst>
  <pc:docChgLst>
    <pc:chgData name="Teinfalt, Lydia" userId="S::lteinfalt@gwu.edu::e99ab43c-f24f-4f7c-b8ca-88c17bdf844d" providerId="AD" clId="Web-{81A32903-6C33-458A-802D-E05C56C0C0A3}"/>
    <pc:docChg chg="modSld">
      <pc:chgData name="Teinfalt, Lydia" userId="S::lteinfalt@gwu.edu::e99ab43c-f24f-4f7c-b8ca-88c17bdf844d" providerId="AD" clId="Web-{81A32903-6C33-458A-802D-E05C56C0C0A3}" dt="2020-11-08T17:18:48.999" v="60"/>
      <pc:docMkLst>
        <pc:docMk/>
      </pc:docMkLst>
      <pc:sldChg chg="modSp modNotes">
        <pc:chgData name="Teinfalt, Lydia" userId="S::lteinfalt@gwu.edu::e99ab43c-f24f-4f7c-b8ca-88c17bdf844d" providerId="AD" clId="Web-{81A32903-6C33-458A-802D-E05C56C0C0A3}" dt="2020-11-08T17:12:13.897" v="51"/>
        <pc:sldMkLst>
          <pc:docMk/>
          <pc:sldMk cId="1645653227" sldId="258"/>
        </pc:sldMkLst>
        <pc:spChg chg="mod">
          <ac:chgData name="Teinfalt, Lydia" userId="S::lteinfalt@gwu.edu::e99ab43c-f24f-4f7c-b8ca-88c17bdf844d" providerId="AD" clId="Web-{81A32903-6C33-458A-802D-E05C56C0C0A3}" dt="2020-11-08T17:12:11.366" v="50" actId="20577"/>
          <ac:spMkLst>
            <pc:docMk/>
            <pc:sldMk cId="1645653227" sldId="258"/>
            <ac:spMk id="2" creationId="{3FE49D76-4C0D-4D5C-9203-83E0F59F4CE9}"/>
          </ac:spMkLst>
        </pc:spChg>
        <pc:graphicFrameChg chg="mod modGraphic">
          <ac:chgData name="Teinfalt, Lydia" userId="S::lteinfalt@gwu.edu::e99ab43c-f24f-4f7c-b8ca-88c17bdf844d" providerId="AD" clId="Web-{81A32903-6C33-458A-802D-E05C56C0C0A3}" dt="2020-11-08T17:11:34.598" v="48"/>
          <ac:graphicFrameMkLst>
            <pc:docMk/>
            <pc:sldMk cId="1645653227" sldId="258"/>
            <ac:graphicFrameMk id="6" creationId="{90A4A686-B3C2-4CB3-99A3-CD96A78B747C}"/>
          </ac:graphicFrameMkLst>
        </pc:graphicFrameChg>
      </pc:sldChg>
      <pc:sldChg chg="addSp delSp modSp mod modClrScheme delDesignElem modShow chgLayout">
        <pc:chgData name="Teinfalt, Lydia" userId="S::lteinfalt@gwu.edu::e99ab43c-f24f-4f7c-b8ca-88c17bdf844d" providerId="AD" clId="Web-{81A32903-6C33-458A-802D-E05C56C0C0A3}" dt="2020-11-08T17:18:48.999" v="60"/>
        <pc:sldMkLst>
          <pc:docMk/>
          <pc:sldMk cId="376001382" sldId="263"/>
        </pc:sldMkLst>
        <pc:spChg chg="add del mod ord">
          <ac:chgData name="Teinfalt, Lydia" userId="S::lteinfalt@gwu.edu::e99ab43c-f24f-4f7c-b8ca-88c17bdf844d" providerId="AD" clId="Web-{81A32903-6C33-458A-802D-E05C56C0C0A3}" dt="2020-11-08T17:18:48.999" v="60"/>
          <ac:spMkLst>
            <pc:docMk/>
            <pc:sldMk cId="376001382" sldId="263"/>
            <ac:spMk id="2" creationId="{3404438E-6E44-4033-A8EB-4A0131B80A83}"/>
          </ac:spMkLst>
        </pc:spChg>
        <pc:spChg chg="mod ord">
          <ac:chgData name="Teinfalt, Lydia" userId="S::lteinfalt@gwu.edu::e99ab43c-f24f-4f7c-b8ca-88c17bdf844d" providerId="AD" clId="Web-{81A32903-6C33-458A-802D-E05C56C0C0A3}" dt="2020-11-08T17:18:48.999" v="60"/>
          <ac:spMkLst>
            <pc:docMk/>
            <pc:sldMk cId="376001382" sldId="263"/>
            <ac:spMk id="3" creationId="{CD7CE2A8-3F66-40FC-ABB3-F860FAFE15E0}"/>
          </ac:spMkLst>
        </pc:spChg>
        <pc:spChg chg="add del mod ord">
          <ac:chgData name="Teinfalt, Lydia" userId="S::lteinfalt@gwu.edu::e99ab43c-f24f-4f7c-b8ca-88c17bdf844d" providerId="AD" clId="Web-{81A32903-6C33-458A-802D-E05C56C0C0A3}" dt="2020-11-08T17:18:48.999" v="60"/>
          <ac:spMkLst>
            <pc:docMk/>
            <pc:sldMk cId="376001382" sldId="263"/>
            <ac:spMk id="4" creationId="{ED47B37B-DF4B-4D33-8F6B-C3DD80A7ABDA}"/>
          </ac:spMkLst>
        </pc:spChg>
        <pc:spChg chg="add del">
          <ac:chgData name="Teinfalt, Lydia" userId="S::lteinfalt@gwu.edu::e99ab43c-f24f-4f7c-b8ca-88c17bdf844d" providerId="AD" clId="Web-{81A32903-6C33-458A-802D-E05C56C0C0A3}" dt="2020-11-08T17:18:46.530" v="57"/>
          <ac:spMkLst>
            <pc:docMk/>
            <pc:sldMk cId="376001382" sldId="263"/>
            <ac:spMk id="9" creationId="{A4AC5506-6312-4701-8D3C-40187889A947}"/>
          </ac:spMkLst>
        </pc:spChg>
        <pc:spChg chg="del">
          <ac:chgData name="Teinfalt, Lydia" userId="S::lteinfalt@gwu.edu::e99ab43c-f24f-4f7c-b8ca-88c17bdf844d" providerId="AD" clId="Web-{81A32903-6C33-458A-802D-E05C56C0C0A3}" dt="2020-11-08T17:18:12.341" v="55"/>
          <ac:spMkLst>
            <pc:docMk/>
            <pc:sldMk cId="376001382" sldId="263"/>
            <ac:spMk id="10" creationId="{35555856-9970-4BC3-9AA9-6A917F53AFBD}"/>
          </ac:spMkLst>
        </pc:spChg>
        <pc:spChg chg="add del">
          <ac:chgData name="Teinfalt, Lydia" userId="S::lteinfalt@gwu.edu::e99ab43c-f24f-4f7c-b8ca-88c17bdf844d" providerId="AD" clId="Web-{81A32903-6C33-458A-802D-E05C56C0C0A3}" dt="2020-11-08T17:18:48.999" v="59"/>
          <ac:spMkLst>
            <pc:docMk/>
            <pc:sldMk cId="376001382" sldId="263"/>
            <ac:spMk id="11" creationId="{3E443FD7-A66B-4AA0-872D-B088B9BC5F17}"/>
          </ac:spMkLst>
        </pc:spChg>
        <pc:spChg chg="add del">
          <ac:chgData name="Teinfalt, Lydia" userId="S::lteinfalt@gwu.edu::e99ab43c-f24f-4f7c-b8ca-88c17bdf844d" providerId="AD" clId="Web-{81A32903-6C33-458A-802D-E05C56C0C0A3}" dt="2020-11-08T17:18:48.999" v="59"/>
          <ac:spMkLst>
            <pc:docMk/>
            <pc:sldMk cId="376001382" sldId="263"/>
            <ac:spMk id="13" creationId="{C04BE0EF-3561-49B4-9A29-F283168A91C7}"/>
          </ac:spMkLst>
        </pc:spChg>
        <pc:spChg chg="del">
          <ac:chgData name="Teinfalt, Lydia" userId="S::lteinfalt@gwu.edu::e99ab43c-f24f-4f7c-b8ca-88c17bdf844d" providerId="AD" clId="Web-{81A32903-6C33-458A-802D-E05C56C0C0A3}" dt="2020-11-08T17:18:12.341" v="55"/>
          <ac:spMkLst>
            <pc:docMk/>
            <pc:sldMk cId="376001382" sldId="263"/>
            <ac:spMk id="14" creationId="{13722DD7-BA73-4776-93A3-94491FEF7260}"/>
          </ac:spMkLst>
        </pc:spChg>
        <pc:spChg chg="add">
          <ac:chgData name="Teinfalt, Lydia" userId="S::lteinfalt@gwu.edu::e99ab43c-f24f-4f7c-b8ca-88c17bdf844d" providerId="AD" clId="Web-{81A32903-6C33-458A-802D-E05C56C0C0A3}" dt="2020-11-08T17:18:48.999" v="60"/>
          <ac:spMkLst>
            <pc:docMk/>
            <pc:sldMk cId="376001382" sldId="263"/>
            <ac:spMk id="15" creationId="{A4AC5506-6312-4701-8D3C-40187889A947}"/>
          </ac:spMkLst>
        </pc:spChg>
        <pc:picChg chg="mod">
          <ac:chgData name="Teinfalt, Lydia" userId="S::lteinfalt@gwu.edu::e99ab43c-f24f-4f7c-b8ca-88c17bdf844d" providerId="AD" clId="Web-{81A32903-6C33-458A-802D-E05C56C0C0A3}" dt="2020-11-08T17:18:48.999" v="60"/>
          <ac:picMkLst>
            <pc:docMk/>
            <pc:sldMk cId="376001382" sldId="263"/>
            <ac:picMk id="7" creationId="{117DB018-F72B-4B68-9041-94DA22397D0D}"/>
          </ac:picMkLst>
        </pc:picChg>
        <pc:picChg chg="del">
          <ac:chgData name="Teinfalt, Lydia" userId="S::lteinfalt@gwu.edu::e99ab43c-f24f-4f7c-b8ca-88c17bdf844d" providerId="AD" clId="Web-{81A32903-6C33-458A-802D-E05C56C0C0A3}" dt="2020-11-08T17:18:12.341" v="55"/>
          <ac:picMkLst>
            <pc:docMk/>
            <pc:sldMk cId="376001382" sldId="263"/>
            <ac:picMk id="12" creationId="{7F487851-BFAF-46D8-A1ED-50CAD6E46F59}"/>
          </ac:picMkLst>
        </pc:picChg>
      </pc:sldChg>
    </pc:docChg>
  </pc:docChgLst>
  <pc:docChgLst>
    <pc:chgData name="Teinfalt, Lydia" userId="S::lteinfalt@gwu.edu::e99ab43c-f24f-4f7c-b8ca-88c17bdf844d" providerId="AD" clId="Web-{D215CBF3-9DC8-42CA-9B05-5E543A03D7F5}"/>
    <pc:docChg chg="modSld">
      <pc:chgData name="Teinfalt, Lydia" userId="S::lteinfalt@gwu.edu::e99ab43c-f24f-4f7c-b8ca-88c17bdf844d" providerId="AD" clId="Web-{D215CBF3-9DC8-42CA-9B05-5E543A03D7F5}" dt="2020-12-01T16:25:28.737" v="4" actId="14100"/>
      <pc:docMkLst>
        <pc:docMk/>
      </pc:docMkLst>
      <pc:sldChg chg="modSp">
        <pc:chgData name="Teinfalt, Lydia" userId="S::lteinfalt@gwu.edu::e99ab43c-f24f-4f7c-b8ca-88c17bdf844d" providerId="AD" clId="Web-{D215CBF3-9DC8-42CA-9B05-5E543A03D7F5}" dt="2020-12-01T16:25:04.923" v="1" actId="20577"/>
        <pc:sldMkLst>
          <pc:docMk/>
          <pc:sldMk cId="1299655453" sldId="260"/>
        </pc:sldMkLst>
        <pc:spChg chg="mod">
          <ac:chgData name="Teinfalt, Lydia" userId="S::lteinfalt@gwu.edu::e99ab43c-f24f-4f7c-b8ca-88c17bdf844d" providerId="AD" clId="Web-{D215CBF3-9DC8-42CA-9B05-5E543A03D7F5}" dt="2020-12-01T16:25:04.923" v="1" actId="20577"/>
          <ac:spMkLst>
            <pc:docMk/>
            <pc:sldMk cId="1299655453" sldId="260"/>
            <ac:spMk id="2" creationId="{3103FC33-8021-4FE4-8CFA-3E6E4421F279}"/>
          </ac:spMkLst>
        </pc:spChg>
      </pc:sldChg>
      <pc:sldChg chg="delCm">
        <pc:chgData name="Teinfalt, Lydia" userId="S::lteinfalt@gwu.edu::e99ab43c-f24f-4f7c-b8ca-88c17bdf844d" providerId="AD" clId="Web-{D215CBF3-9DC8-42CA-9B05-5E543A03D7F5}" dt="2020-12-01T16:25:10.954" v="2"/>
        <pc:sldMkLst>
          <pc:docMk/>
          <pc:sldMk cId="959574855" sldId="264"/>
        </pc:sldMkLst>
      </pc:sldChg>
      <pc:sldChg chg="modSp">
        <pc:chgData name="Teinfalt, Lydia" userId="S::lteinfalt@gwu.edu::e99ab43c-f24f-4f7c-b8ca-88c17bdf844d" providerId="AD" clId="Web-{D215CBF3-9DC8-42CA-9B05-5E543A03D7F5}" dt="2020-12-01T16:25:28.737" v="4" actId="14100"/>
        <pc:sldMkLst>
          <pc:docMk/>
          <pc:sldMk cId="1787766539" sldId="292"/>
        </pc:sldMkLst>
        <pc:picChg chg="mod">
          <ac:chgData name="Teinfalt, Lydia" userId="S::lteinfalt@gwu.edu::e99ab43c-f24f-4f7c-b8ca-88c17bdf844d" providerId="AD" clId="Web-{D215CBF3-9DC8-42CA-9B05-5E543A03D7F5}" dt="2020-12-01T16:25:24.315" v="3" actId="14100"/>
          <ac:picMkLst>
            <pc:docMk/>
            <pc:sldMk cId="1787766539" sldId="292"/>
            <ac:picMk id="4" creationId="{E5200050-2819-4EC2-83BA-858C63D1C5B0}"/>
          </ac:picMkLst>
        </pc:picChg>
        <pc:picChg chg="mod">
          <ac:chgData name="Teinfalt, Lydia" userId="S::lteinfalt@gwu.edu::e99ab43c-f24f-4f7c-b8ca-88c17bdf844d" providerId="AD" clId="Web-{D215CBF3-9DC8-42CA-9B05-5E543A03D7F5}" dt="2020-12-01T16:25:28.737" v="4" actId="14100"/>
          <ac:picMkLst>
            <pc:docMk/>
            <pc:sldMk cId="1787766539" sldId="292"/>
            <ac:picMk id="6" creationId="{BB743B5F-2E3F-452F-BB6B-2CAEC5289B06}"/>
          </ac:picMkLst>
        </pc:picChg>
      </pc:sldChg>
    </pc:docChg>
  </pc:docChgLst>
  <pc:docChgLst>
    <pc:chgData name="Valle, Joe" userId="S::jvalle58@gwu.edu::af850d19-3bc5-4ea3-86c9-9badfddc02ec" providerId="AD" clId="Web-{9A405862-C439-4AE1-9867-D6083B1FE322}"/>
    <pc:docChg chg="modSld">
      <pc:chgData name="Valle, Joe" userId="S::jvalle58@gwu.edu::af850d19-3bc5-4ea3-86c9-9badfddc02ec" providerId="AD" clId="Web-{9A405862-C439-4AE1-9867-D6083B1FE322}" dt="2020-11-24T17:18:23.260" v="56" actId="20577"/>
      <pc:docMkLst>
        <pc:docMk/>
      </pc:docMkLst>
      <pc:sldChg chg="modSp">
        <pc:chgData name="Valle, Joe" userId="S::jvalle58@gwu.edu::af850d19-3bc5-4ea3-86c9-9badfddc02ec" providerId="AD" clId="Web-{9A405862-C439-4AE1-9867-D6083B1FE322}" dt="2020-11-24T17:17:18.964" v="35" actId="20577"/>
        <pc:sldMkLst>
          <pc:docMk/>
          <pc:sldMk cId="1294916252" sldId="257"/>
        </pc:sldMkLst>
        <pc:spChg chg="mod">
          <ac:chgData name="Valle, Joe" userId="S::jvalle58@gwu.edu::af850d19-3bc5-4ea3-86c9-9badfddc02ec" providerId="AD" clId="Web-{9A405862-C439-4AE1-9867-D6083B1FE322}" dt="2020-11-24T17:17:18.964" v="35" actId="20577"/>
          <ac:spMkLst>
            <pc:docMk/>
            <pc:sldMk cId="1294916252" sldId="257"/>
            <ac:spMk id="9" creationId="{01349A66-BE07-C14D-99B8-BB68FA592C8F}"/>
          </ac:spMkLst>
        </pc:spChg>
      </pc:sldChg>
      <pc:sldChg chg="modSp">
        <pc:chgData name="Valle, Joe" userId="S::jvalle58@gwu.edu::af850d19-3bc5-4ea3-86c9-9badfddc02ec" providerId="AD" clId="Web-{9A405862-C439-4AE1-9867-D6083B1FE322}" dt="2020-11-24T17:18:15.417" v="43" actId="20577"/>
        <pc:sldMkLst>
          <pc:docMk/>
          <pc:sldMk cId="141003388" sldId="259"/>
        </pc:sldMkLst>
        <pc:spChg chg="mod">
          <ac:chgData name="Valle, Joe" userId="S::jvalle58@gwu.edu::af850d19-3bc5-4ea3-86c9-9badfddc02ec" providerId="AD" clId="Web-{9A405862-C439-4AE1-9867-D6083B1FE322}" dt="2020-11-24T17:18:15.417" v="43" actId="20577"/>
          <ac:spMkLst>
            <pc:docMk/>
            <pc:sldMk cId="141003388" sldId="259"/>
            <ac:spMk id="4" creationId="{BB442CE6-6663-4FA3-8766-672F515062A2}"/>
          </ac:spMkLst>
        </pc:spChg>
      </pc:sldChg>
      <pc:sldChg chg="modSp">
        <pc:chgData name="Valle, Joe" userId="S::jvalle58@gwu.edu::af850d19-3bc5-4ea3-86c9-9badfddc02ec" providerId="AD" clId="Web-{9A405862-C439-4AE1-9867-D6083B1FE322}" dt="2020-11-24T17:18:23.260" v="56" actId="20577"/>
        <pc:sldMkLst>
          <pc:docMk/>
          <pc:sldMk cId="1510547972" sldId="276"/>
        </pc:sldMkLst>
        <pc:spChg chg="mod">
          <ac:chgData name="Valle, Joe" userId="S::jvalle58@gwu.edu::af850d19-3bc5-4ea3-86c9-9badfddc02ec" providerId="AD" clId="Web-{9A405862-C439-4AE1-9867-D6083B1FE322}" dt="2020-11-24T17:18:23.260" v="56" actId="20577"/>
          <ac:spMkLst>
            <pc:docMk/>
            <pc:sldMk cId="1510547972" sldId="276"/>
            <ac:spMk id="3" creationId="{F6CA8D2B-F090-4D87-AABB-CA65920DEDCF}"/>
          </ac:spMkLst>
        </pc:spChg>
      </pc:sldChg>
      <pc:sldChg chg="modSp">
        <pc:chgData name="Valle, Joe" userId="S::jvalle58@gwu.edu::af850d19-3bc5-4ea3-86c9-9badfddc02ec" providerId="AD" clId="Web-{9A405862-C439-4AE1-9867-D6083B1FE322}" dt="2020-11-24T17:17:55.651" v="39" actId="20577"/>
        <pc:sldMkLst>
          <pc:docMk/>
          <pc:sldMk cId="1548963445" sldId="300"/>
        </pc:sldMkLst>
        <pc:spChg chg="mod">
          <ac:chgData name="Valle, Joe" userId="S::jvalle58@gwu.edu::af850d19-3bc5-4ea3-86c9-9badfddc02ec" providerId="AD" clId="Web-{9A405862-C439-4AE1-9867-D6083B1FE322}" dt="2020-11-24T17:17:55.651" v="39" actId="20577"/>
          <ac:spMkLst>
            <pc:docMk/>
            <pc:sldMk cId="1548963445" sldId="300"/>
            <ac:spMk id="2" creationId="{0000731A-5C4D-415C-A44D-E725D075FD74}"/>
          </ac:spMkLst>
        </pc:spChg>
      </pc:sldChg>
    </pc:docChg>
  </pc:docChgLst>
  <pc:docChgLst>
    <pc:chgData name="Valle, Joe" userId="S::jvalle58@gwu.edu::af850d19-3bc5-4ea3-86c9-9badfddc02ec" providerId="AD" clId="Web-{196E41F9-6999-44B9-AD45-779AF7158AB2}"/>
    <pc:docChg chg="modSld">
      <pc:chgData name="Valle, Joe" userId="S::jvalle58@gwu.edu::af850d19-3bc5-4ea3-86c9-9badfddc02ec" providerId="AD" clId="Web-{196E41F9-6999-44B9-AD45-779AF7158AB2}" dt="2020-11-09T21:42:28.509" v="18" actId="20577"/>
      <pc:docMkLst>
        <pc:docMk/>
      </pc:docMkLst>
      <pc:sldChg chg="modSp">
        <pc:chgData name="Valle, Joe" userId="S::jvalle58@gwu.edu::af850d19-3bc5-4ea3-86c9-9badfddc02ec" providerId="AD" clId="Web-{196E41F9-6999-44B9-AD45-779AF7158AB2}" dt="2020-11-09T21:42:27.477" v="17" actId="20577"/>
        <pc:sldMkLst>
          <pc:docMk/>
          <pc:sldMk cId="141003388" sldId="259"/>
        </pc:sldMkLst>
        <pc:spChg chg="mod">
          <ac:chgData name="Valle, Joe" userId="S::jvalle58@gwu.edu::af850d19-3bc5-4ea3-86c9-9badfddc02ec" providerId="AD" clId="Web-{196E41F9-6999-44B9-AD45-779AF7158AB2}" dt="2020-11-09T21:42:27.477" v="17" actId="20577"/>
          <ac:spMkLst>
            <pc:docMk/>
            <pc:sldMk cId="141003388" sldId="259"/>
            <ac:spMk id="3" creationId="{39E41E0F-8B6B-414D-B197-61712DB89B3D}"/>
          </ac:spMkLst>
        </pc:spChg>
      </pc:sldChg>
    </pc:docChg>
  </pc:docChgLst>
  <pc:docChgLst>
    <pc:chgData name="Valle, Joe" userId="S::jvalle58@gwu.edu::af850d19-3bc5-4ea3-86c9-9badfddc02ec" providerId="AD" clId="Web-{F2E1F22E-68AA-4852-96F9-CBC07064B73C}"/>
    <pc:docChg chg="addSld modSld">
      <pc:chgData name="Valle, Joe" userId="S::jvalle58@gwu.edu::af850d19-3bc5-4ea3-86c9-9badfddc02ec" providerId="AD" clId="Web-{F2E1F22E-68AA-4852-96F9-CBC07064B73C}" dt="2020-10-26T20:52:04.609" v="118" actId="20577"/>
      <pc:docMkLst>
        <pc:docMk/>
      </pc:docMkLst>
      <pc:sldChg chg="modSp">
        <pc:chgData name="Valle, Joe" userId="S::jvalle58@gwu.edu::af850d19-3bc5-4ea3-86c9-9badfddc02ec" providerId="AD" clId="Web-{F2E1F22E-68AA-4852-96F9-CBC07064B73C}" dt="2020-10-26T20:51:52.640" v="114" actId="20577"/>
        <pc:sldMkLst>
          <pc:docMk/>
          <pc:sldMk cId="1689818232" sldId="291"/>
        </pc:sldMkLst>
        <pc:spChg chg="mod">
          <ac:chgData name="Valle, Joe" userId="S::jvalle58@gwu.edu::af850d19-3bc5-4ea3-86c9-9badfddc02ec" providerId="AD" clId="Web-{F2E1F22E-68AA-4852-96F9-CBC07064B73C}" dt="2020-10-26T20:51:39.531" v="113" actId="20577"/>
          <ac:spMkLst>
            <pc:docMk/>
            <pc:sldMk cId="1689818232" sldId="291"/>
            <ac:spMk id="2" creationId="{B19E1B3C-1276-4C12-A6E0-1CDD53327B15}"/>
          </ac:spMkLst>
        </pc:spChg>
        <pc:spChg chg="mod">
          <ac:chgData name="Valle, Joe" userId="S::jvalle58@gwu.edu::af850d19-3bc5-4ea3-86c9-9badfddc02ec" providerId="AD" clId="Web-{F2E1F22E-68AA-4852-96F9-CBC07064B73C}" dt="2020-10-26T20:51:52.640" v="114" actId="20577"/>
          <ac:spMkLst>
            <pc:docMk/>
            <pc:sldMk cId="1689818232" sldId="291"/>
            <ac:spMk id="3" creationId="{375177C7-2DCA-4E7D-A944-2781E1E74D48}"/>
          </ac:spMkLst>
        </pc:spChg>
      </pc:sldChg>
      <pc:sldChg chg="modSp new">
        <pc:chgData name="Valle, Joe" userId="S::jvalle58@gwu.edu::af850d19-3bc5-4ea3-86c9-9badfddc02ec" providerId="AD" clId="Web-{F2E1F22E-68AA-4852-96F9-CBC07064B73C}" dt="2020-10-26T20:52:04.609" v="118" actId="20577"/>
        <pc:sldMkLst>
          <pc:docMk/>
          <pc:sldMk cId="1787766539" sldId="292"/>
        </pc:sldMkLst>
        <pc:spChg chg="mod">
          <ac:chgData name="Valle, Joe" userId="S::jvalle58@gwu.edu::af850d19-3bc5-4ea3-86c9-9badfddc02ec" providerId="AD" clId="Web-{F2E1F22E-68AA-4852-96F9-CBC07064B73C}" dt="2020-10-26T20:52:02.250" v="117" actId="20577"/>
          <ac:spMkLst>
            <pc:docMk/>
            <pc:sldMk cId="1787766539" sldId="292"/>
            <ac:spMk id="2" creationId="{C4EA9FCB-4F69-4EC6-8155-BF67B459D82F}"/>
          </ac:spMkLst>
        </pc:spChg>
        <pc:spChg chg="mod">
          <ac:chgData name="Valle, Joe" userId="S::jvalle58@gwu.edu::af850d19-3bc5-4ea3-86c9-9badfddc02ec" providerId="AD" clId="Web-{F2E1F22E-68AA-4852-96F9-CBC07064B73C}" dt="2020-10-26T20:52:04.609" v="118" actId="20577"/>
          <ac:spMkLst>
            <pc:docMk/>
            <pc:sldMk cId="1787766539" sldId="292"/>
            <ac:spMk id="3" creationId="{6F215BD0-FAF4-49CA-9AB3-FEC8EA0C910F}"/>
          </ac:spMkLst>
        </pc:spChg>
      </pc:sldChg>
    </pc:docChg>
  </pc:docChgLst>
  <pc:docChgLst>
    <pc:chgData name="Vij, Natasha" userId="S::natashavij@gwu.edu::6040b9dc-33bc-4658-809c-b493158fca40" providerId="AD" clId="Web-{BCF724A6-7B6F-4ED5-BE20-48CEB22E70CD}"/>
    <pc:docChg chg="modSld">
      <pc:chgData name="Vij, Natasha" userId="S::natashavij@gwu.edu::6040b9dc-33bc-4658-809c-b493158fca40" providerId="AD" clId="Web-{BCF724A6-7B6F-4ED5-BE20-48CEB22E70CD}" dt="2020-11-20T14:13:13.715" v="27" actId="20577"/>
      <pc:docMkLst>
        <pc:docMk/>
      </pc:docMkLst>
      <pc:sldChg chg="modSp">
        <pc:chgData name="Vij, Natasha" userId="S::natashavij@gwu.edu::6040b9dc-33bc-4658-809c-b493158fca40" providerId="AD" clId="Web-{BCF724A6-7B6F-4ED5-BE20-48CEB22E70CD}" dt="2020-11-20T14:13:13.715" v="27" actId="20577"/>
        <pc:sldMkLst>
          <pc:docMk/>
          <pc:sldMk cId="1645653227" sldId="258"/>
        </pc:sldMkLst>
        <pc:spChg chg="mod">
          <ac:chgData name="Vij, Natasha" userId="S::natashavij@gwu.edu::6040b9dc-33bc-4658-809c-b493158fca40" providerId="AD" clId="Web-{BCF724A6-7B6F-4ED5-BE20-48CEB22E70CD}" dt="2020-11-20T14:13:13.715" v="27" actId="20577"/>
          <ac:spMkLst>
            <pc:docMk/>
            <pc:sldMk cId="1645653227" sldId="258"/>
            <ac:spMk id="2" creationId="{3FE49D76-4C0D-4D5C-9203-83E0F59F4CE9}"/>
          </ac:spMkLst>
        </pc:spChg>
      </pc:sldChg>
    </pc:docChg>
  </pc:docChgLst>
  <pc:docChgLst>
    <pc:chgData name="Teinfalt, Lydia" userId="S::lteinfalt@gwu.edu::e99ab43c-f24f-4f7c-b8ca-88c17bdf844d" providerId="AD" clId="Web-{2AA91033-5D2E-4482-AD8F-55B2506E9B06}"/>
    <pc:docChg chg="modSld">
      <pc:chgData name="Teinfalt, Lydia" userId="S::lteinfalt@gwu.edu::e99ab43c-f24f-4f7c-b8ca-88c17bdf844d" providerId="AD" clId="Web-{2AA91033-5D2E-4482-AD8F-55B2506E9B06}" dt="2020-11-04T18:25:02.181" v="162" actId="20577"/>
      <pc:docMkLst>
        <pc:docMk/>
      </pc:docMkLst>
      <pc:sldChg chg="addSp modSp">
        <pc:chgData name="Teinfalt, Lydia" userId="S::lteinfalt@gwu.edu::e99ab43c-f24f-4f7c-b8ca-88c17bdf844d" providerId="AD" clId="Web-{2AA91033-5D2E-4482-AD8F-55B2506E9B06}" dt="2020-11-04T18:25:02.181" v="161" actId="20577"/>
        <pc:sldMkLst>
          <pc:docMk/>
          <pc:sldMk cId="1299655453" sldId="260"/>
        </pc:sldMkLst>
        <pc:spChg chg="add mod">
          <ac:chgData name="Teinfalt, Lydia" userId="S::lteinfalt@gwu.edu::e99ab43c-f24f-4f7c-b8ca-88c17bdf844d" providerId="AD" clId="Web-{2AA91033-5D2E-4482-AD8F-55B2506E9B06}" dt="2020-11-04T18:25:02.181" v="161" actId="20577"/>
          <ac:spMkLst>
            <pc:docMk/>
            <pc:sldMk cId="1299655453" sldId="260"/>
            <ac:spMk id="4" creationId="{B9944A4D-611E-40A9-BB07-6AFD4A31D316}"/>
          </ac:spMkLst>
        </pc:spChg>
      </pc:sldChg>
    </pc:docChg>
  </pc:docChgLst>
  <pc:docChgLst>
    <pc:chgData name="Teinfalt, Lydia" userId="S::lteinfalt@gwu.edu::e99ab43c-f24f-4f7c-b8ca-88c17bdf844d" providerId="AD" clId="Web-{5273A355-D3D3-44AA-BE90-86D6306F0FC2}"/>
    <pc:docChg chg="addSld delSld modSld">
      <pc:chgData name="Teinfalt, Lydia" userId="S::lteinfalt@gwu.edu::e99ab43c-f24f-4f7c-b8ca-88c17bdf844d" providerId="AD" clId="Web-{5273A355-D3D3-44AA-BE90-86D6306F0FC2}" dt="2020-11-12T22:43:33.845" v="31"/>
      <pc:docMkLst>
        <pc:docMk/>
      </pc:docMkLst>
      <pc:sldChg chg="modSp del">
        <pc:chgData name="Teinfalt, Lydia" userId="S::lteinfalt@gwu.edu::e99ab43c-f24f-4f7c-b8ca-88c17bdf844d" providerId="AD" clId="Web-{5273A355-D3D3-44AA-BE90-86D6306F0FC2}" dt="2020-11-12T22:43:33.845" v="31"/>
        <pc:sldMkLst>
          <pc:docMk/>
          <pc:sldMk cId="3294541087" sldId="266"/>
        </pc:sldMkLst>
        <pc:spChg chg="mod">
          <ac:chgData name="Teinfalt, Lydia" userId="S::lteinfalt@gwu.edu::e99ab43c-f24f-4f7c-b8ca-88c17bdf844d" providerId="AD" clId="Web-{5273A355-D3D3-44AA-BE90-86D6306F0FC2}" dt="2020-11-12T22:41:54.311" v="11" actId="20577"/>
          <ac:spMkLst>
            <pc:docMk/>
            <pc:sldMk cId="3294541087" sldId="266"/>
            <ac:spMk id="2" creationId="{6FB55578-CC09-4368-9887-B7FB9CCCE404}"/>
          </ac:spMkLst>
        </pc:spChg>
      </pc:sldChg>
      <pc:sldChg chg="addSp delSp modSp new">
        <pc:chgData name="Teinfalt, Lydia" userId="S::lteinfalt@gwu.edu::e99ab43c-f24f-4f7c-b8ca-88c17bdf844d" providerId="AD" clId="Web-{5273A355-D3D3-44AA-BE90-86D6306F0FC2}" dt="2020-11-12T22:43:30.376" v="30" actId="20577"/>
        <pc:sldMkLst>
          <pc:docMk/>
          <pc:sldMk cId="52321485" sldId="306"/>
        </pc:sldMkLst>
        <pc:spChg chg="del">
          <ac:chgData name="Teinfalt, Lydia" userId="S::lteinfalt@gwu.edu::e99ab43c-f24f-4f7c-b8ca-88c17bdf844d" providerId="AD" clId="Web-{5273A355-D3D3-44AA-BE90-86D6306F0FC2}" dt="2020-11-12T22:41:17.576" v="1"/>
          <ac:spMkLst>
            <pc:docMk/>
            <pc:sldMk cId="52321485" sldId="306"/>
            <ac:spMk id="2" creationId="{73FE83B9-3FED-42B5-94DB-B203185BC7FD}"/>
          </ac:spMkLst>
        </pc:spChg>
        <pc:spChg chg="mod">
          <ac:chgData name="Teinfalt, Lydia" userId="S::lteinfalt@gwu.edu::e99ab43c-f24f-4f7c-b8ca-88c17bdf844d" providerId="AD" clId="Web-{5273A355-D3D3-44AA-BE90-86D6306F0FC2}" dt="2020-11-12T22:43:30.376" v="30" actId="20577"/>
          <ac:spMkLst>
            <pc:docMk/>
            <pc:sldMk cId="52321485" sldId="306"/>
            <ac:spMk id="3" creationId="{30152EC6-E839-490A-8D1B-D81CB3F113CA}"/>
          </ac:spMkLst>
        </pc:spChg>
        <pc:graphicFrameChg chg="add mod ord modGraphic">
          <ac:chgData name="Teinfalt, Lydia" userId="S::lteinfalt@gwu.edu::e99ab43c-f24f-4f7c-b8ca-88c17bdf844d" providerId="AD" clId="Web-{5273A355-D3D3-44AA-BE90-86D6306F0FC2}" dt="2020-11-12T22:43:17.063" v="20"/>
          <ac:graphicFrameMkLst>
            <pc:docMk/>
            <pc:sldMk cId="52321485" sldId="306"/>
            <ac:graphicFrameMk id="4" creationId="{2FB2C7BE-9450-4477-B5CE-C3768C33CC9C}"/>
          </ac:graphicFrameMkLst>
        </pc:graphicFrameChg>
      </pc:sldChg>
    </pc:docChg>
  </pc:docChgLst>
  <pc:docChgLst>
    <pc:chgData name="Vij, Natasha" userId="S::natashavij@gwu.edu::6040b9dc-33bc-4658-809c-b493158fca40" providerId="AD" clId="Web-{4A0E6754-E6A7-440C-9FBC-163BE04DC459}"/>
    <pc:docChg chg="addSld delSld modSld">
      <pc:chgData name="Vij, Natasha" userId="S::natashavij@gwu.edu::6040b9dc-33bc-4658-809c-b493158fca40" providerId="AD" clId="Web-{4A0E6754-E6A7-440C-9FBC-163BE04DC459}" dt="2020-11-13T13:31:29.986" v="16"/>
      <pc:docMkLst>
        <pc:docMk/>
      </pc:docMkLst>
      <pc:sldChg chg="delSp">
        <pc:chgData name="Vij, Natasha" userId="S::natashavij@gwu.edu::6040b9dc-33bc-4658-809c-b493158fca40" providerId="AD" clId="Web-{4A0E6754-E6A7-440C-9FBC-163BE04DC459}" dt="2020-11-13T13:29:50.483" v="0"/>
        <pc:sldMkLst>
          <pc:docMk/>
          <pc:sldMk cId="2707288139" sldId="288"/>
        </pc:sldMkLst>
        <pc:spChg chg="del">
          <ac:chgData name="Vij, Natasha" userId="S::natashavij@gwu.edu::6040b9dc-33bc-4658-809c-b493158fca40" providerId="AD" clId="Web-{4A0E6754-E6A7-440C-9FBC-163BE04DC459}" dt="2020-11-13T13:29:50.483" v="0"/>
          <ac:spMkLst>
            <pc:docMk/>
            <pc:sldMk cId="2707288139" sldId="288"/>
            <ac:spMk id="2" creationId="{9E458C4C-6A5E-4E26-978A-33300662A796}"/>
          </ac:spMkLst>
        </pc:spChg>
      </pc:sldChg>
      <pc:sldChg chg="addSp delSp modSp new del">
        <pc:chgData name="Vij, Natasha" userId="S::natashavij@gwu.edu::6040b9dc-33bc-4658-809c-b493158fca40" providerId="AD" clId="Web-{4A0E6754-E6A7-440C-9FBC-163BE04DC459}" dt="2020-11-13T13:31:29.986" v="16"/>
        <pc:sldMkLst>
          <pc:docMk/>
          <pc:sldMk cId="145377912" sldId="306"/>
        </pc:sldMkLst>
        <pc:spChg chg="del">
          <ac:chgData name="Vij, Natasha" userId="S::natashavij@gwu.edu::6040b9dc-33bc-4658-809c-b493158fca40" providerId="AD" clId="Web-{4A0E6754-E6A7-440C-9FBC-163BE04DC459}" dt="2020-11-13T13:30:11.532" v="5"/>
          <ac:spMkLst>
            <pc:docMk/>
            <pc:sldMk cId="145377912" sldId="306"/>
            <ac:spMk id="2" creationId="{7A267541-58EA-46C8-B600-A5DF1AE544AC}"/>
          </ac:spMkLst>
        </pc:spChg>
        <pc:spChg chg="del">
          <ac:chgData name="Vij, Natasha" userId="S::natashavij@gwu.edu::6040b9dc-33bc-4658-809c-b493158fca40" providerId="AD" clId="Web-{4A0E6754-E6A7-440C-9FBC-163BE04DC459}" dt="2020-11-13T13:30:48.563" v="6"/>
          <ac:spMkLst>
            <pc:docMk/>
            <pc:sldMk cId="145377912" sldId="306"/>
            <ac:spMk id="3" creationId="{009CDD2B-99DC-4D7D-8080-CD8E1A1DBB45}"/>
          </ac:spMkLst>
        </pc:spChg>
        <pc:spChg chg="mod">
          <ac:chgData name="Vij, Natasha" userId="S::natashavij@gwu.edu::6040b9dc-33bc-4658-809c-b493158fca40" providerId="AD" clId="Web-{4A0E6754-E6A7-440C-9FBC-163BE04DC459}" dt="2020-11-13T13:30:08.562" v="4" actId="20577"/>
          <ac:spMkLst>
            <pc:docMk/>
            <pc:sldMk cId="145377912" sldId="306"/>
            <ac:spMk id="4" creationId="{B077BC38-880C-4596-A233-4D30A094E202}"/>
          </ac:spMkLst>
        </pc:spChg>
        <pc:picChg chg="add mod ord">
          <ac:chgData name="Vij, Natasha" userId="S::natashavij@gwu.edu::6040b9dc-33bc-4658-809c-b493158fca40" providerId="AD" clId="Web-{4A0E6754-E6A7-440C-9FBC-163BE04DC459}" dt="2020-11-13T13:31:08.141" v="11" actId="14100"/>
          <ac:picMkLst>
            <pc:docMk/>
            <pc:sldMk cId="145377912" sldId="306"/>
            <ac:picMk id="5" creationId="{0DEEADB0-5B26-499E-9C3B-56094DE0044B}"/>
          </ac:picMkLst>
        </pc:picChg>
        <pc:picChg chg="add mod ord">
          <ac:chgData name="Vij, Natasha" userId="S::natashavij@gwu.edu::6040b9dc-33bc-4658-809c-b493158fca40" providerId="AD" clId="Web-{4A0E6754-E6A7-440C-9FBC-163BE04DC459}" dt="2020-11-13T13:31:20.939" v="15" actId="14100"/>
          <ac:picMkLst>
            <pc:docMk/>
            <pc:sldMk cId="145377912" sldId="306"/>
            <ac:picMk id="6" creationId="{2AC609F0-C784-45D0-A3FF-48E51B23A68A}"/>
          </ac:picMkLst>
        </pc:picChg>
      </pc:sldChg>
    </pc:docChg>
  </pc:docChgLst>
  <pc:docChgLst>
    <pc:chgData name="Vij, Natasha" userId="S::natashavij@gwu.edu::6040b9dc-33bc-4658-809c-b493158fca40" providerId="AD" clId="Web-{1DC07D77-DBEC-4712-9207-43C8A7C472D8}"/>
    <pc:docChg chg="addSld modSld">
      <pc:chgData name="Vij, Natasha" userId="S::natashavij@gwu.edu::6040b9dc-33bc-4658-809c-b493158fca40" providerId="AD" clId="Web-{1DC07D77-DBEC-4712-9207-43C8A7C472D8}" dt="2020-12-02T18:13:40.694" v="114"/>
      <pc:docMkLst>
        <pc:docMk/>
      </pc:docMkLst>
      <pc:sldChg chg="modSp">
        <pc:chgData name="Vij, Natasha" userId="S::natashavij@gwu.edu::6040b9dc-33bc-4658-809c-b493158fca40" providerId="AD" clId="Web-{1DC07D77-DBEC-4712-9207-43C8A7C472D8}" dt="2020-12-02T18:13:25.350" v="111" actId="1076"/>
        <pc:sldMkLst>
          <pc:docMk/>
          <pc:sldMk cId="3831849662" sldId="283"/>
        </pc:sldMkLst>
        <pc:graphicFrameChg chg="mod modGraphic">
          <ac:chgData name="Vij, Natasha" userId="S::natashavij@gwu.edu::6040b9dc-33bc-4658-809c-b493158fca40" providerId="AD" clId="Web-{1DC07D77-DBEC-4712-9207-43C8A7C472D8}" dt="2020-12-02T18:13:25.350" v="111" actId="1076"/>
          <ac:graphicFrameMkLst>
            <pc:docMk/>
            <pc:sldMk cId="3831849662" sldId="283"/>
            <ac:graphicFrameMk id="2" creationId="{6E9D4599-2BD6-4593-88BA-2378A079BA6A}"/>
          </ac:graphicFrameMkLst>
        </pc:graphicFrameChg>
      </pc:sldChg>
      <pc:sldChg chg="mod modShow">
        <pc:chgData name="Vij, Natasha" userId="S::natashavij@gwu.edu::6040b9dc-33bc-4658-809c-b493158fca40" providerId="AD" clId="Web-{1DC07D77-DBEC-4712-9207-43C8A7C472D8}" dt="2020-12-02T18:13:40.694" v="114"/>
        <pc:sldMkLst>
          <pc:docMk/>
          <pc:sldMk cId="3990591980" sldId="286"/>
        </pc:sldMkLst>
      </pc:sldChg>
      <pc:sldChg chg="modSp">
        <pc:chgData name="Vij, Natasha" userId="S::natashavij@gwu.edu::6040b9dc-33bc-4658-809c-b493158fca40" providerId="AD" clId="Web-{1DC07D77-DBEC-4712-9207-43C8A7C472D8}" dt="2020-12-02T17:47:36.564" v="85" actId="20577"/>
        <pc:sldMkLst>
          <pc:docMk/>
          <pc:sldMk cId="2309783916" sldId="287"/>
        </pc:sldMkLst>
        <pc:spChg chg="mod">
          <ac:chgData name="Vij, Natasha" userId="S::natashavij@gwu.edu::6040b9dc-33bc-4658-809c-b493158fca40" providerId="AD" clId="Web-{1DC07D77-DBEC-4712-9207-43C8A7C472D8}" dt="2020-12-02T17:47:36.564" v="85" actId="20577"/>
          <ac:spMkLst>
            <pc:docMk/>
            <pc:sldMk cId="2309783916" sldId="287"/>
            <ac:spMk id="2" creationId="{1FC06E49-7697-461F-BEF6-8DB33225D5C8}"/>
          </ac:spMkLst>
        </pc:spChg>
        <pc:spChg chg="mod">
          <ac:chgData name="Vij, Natasha" userId="S::natashavij@gwu.edu::6040b9dc-33bc-4658-809c-b493158fca40" providerId="AD" clId="Web-{1DC07D77-DBEC-4712-9207-43C8A7C472D8}" dt="2020-12-02T17:47:12.751" v="79" actId="1076"/>
          <ac:spMkLst>
            <pc:docMk/>
            <pc:sldMk cId="2309783916" sldId="287"/>
            <ac:spMk id="3" creationId="{82F9A68C-67E2-4141-BCA4-F0A1007BFF29}"/>
          </ac:spMkLst>
        </pc:spChg>
      </pc:sldChg>
      <pc:sldChg chg="addSp delSp modSp new">
        <pc:chgData name="Vij, Natasha" userId="S::natashavij@gwu.edu::6040b9dc-33bc-4658-809c-b493158fca40" providerId="AD" clId="Web-{1DC07D77-DBEC-4712-9207-43C8A7C472D8}" dt="2020-12-02T18:08:14.264" v="110" actId="20577"/>
        <pc:sldMkLst>
          <pc:docMk/>
          <pc:sldMk cId="3176556406" sldId="307"/>
        </pc:sldMkLst>
        <pc:spChg chg="mod">
          <ac:chgData name="Vij, Natasha" userId="S::natashavij@gwu.edu::6040b9dc-33bc-4658-809c-b493158fca40" providerId="AD" clId="Web-{1DC07D77-DBEC-4712-9207-43C8A7C472D8}" dt="2020-12-02T18:08:14.264" v="110" actId="20577"/>
          <ac:spMkLst>
            <pc:docMk/>
            <pc:sldMk cId="3176556406" sldId="307"/>
            <ac:spMk id="2" creationId="{7300AAC5-25A4-4064-BFF8-56CFE54D8265}"/>
          </ac:spMkLst>
        </pc:spChg>
        <pc:spChg chg="mod">
          <ac:chgData name="Vij, Natasha" userId="S::natashavij@gwu.edu::6040b9dc-33bc-4658-809c-b493158fca40" providerId="AD" clId="Web-{1DC07D77-DBEC-4712-9207-43C8A7C472D8}" dt="2020-12-02T17:43:42.356" v="16" actId="20577"/>
          <ac:spMkLst>
            <pc:docMk/>
            <pc:sldMk cId="3176556406" sldId="307"/>
            <ac:spMk id="3" creationId="{7DE69112-8A40-4BB4-B273-4248C32F257C}"/>
          </ac:spMkLst>
        </pc:spChg>
        <pc:spChg chg="add mod">
          <ac:chgData name="Vij, Natasha" userId="S::natashavij@gwu.edu::6040b9dc-33bc-4658-809c-b493158fca40" providerId="AD" clId="Web-{1DC07D77-DBEC-4712-9207-43C8A7C472D8}" dt="2020-12-02T17:52:24.790" v="99" actId="1076"/>
          <ac:spMkLst>
            <pc:docMk/>
            <pc:sldMk cId="3176556406" sldId="307"/>
            <ac:spMk id="6" creationId="{7A5A8425-16E3-456B-9F9D-D1667DF82A76}"/>
          </ac:spMkLst>
        </pc:spChg>
        <pc:graphicFrameChg chg="add del mod modGraphic">
          <ac:chgData name="Vij, Natasha" userId="S::natashavij@gwu.edu::6040b9dc-33bc-4658-809c-b493158fca40" providerId="AD" clId="Web-{1DC07D77-DBEC-4712-9207-43C8A7C472D8}" dt="2020-12-02T17:52:08.883" v="88"/>
          <ac:graphicFrameMkLst>
            <pc:docMk/>
            <pc:sldMk cId="3176556406" sldId="307"/>
            <ac:graphicFrameMk id="5" creationId="{9BBB9DB7-3DA0-4480-BA37-4CB9CF7182BE}"/>
          </ac:graphicFrameMkLst>
        </pc:graphicFrameChg>
      </pc:sldChg>
    </pc:docChg>
  </pc:docChgLst>
  <pc:docChgLst>
    <pc:chgData name="Teinfalt, Lydia" userId="S::lteinfalt@gwu.edu::e99ab43c-f24f-4f7c-b8ca-88c17bdf844d" providerId="AD" clId="Web-{C03B509C-806E-4C7E-BD93-6CB4BB86FCFB}"/>
    <pc:docChg chg="addSld modSld">
      <pc:chgData name="Teinfalt, Lydia" userId="S::lteinfalt@gwu.edu::e99ab43c-f24f-4f7c-b8ca-88c17bdf844d" providerId="AD" clId="Web-{C03B509C-806E-4C7E-BD93-6CB4BB86FCFB}" dt="2020-10-21T14:18:48.323" v="166"/>
      <pc:docMkLst>
        <pc:docMk/>
      </pc:docMkLst>
      <pc:sldChg chg="modSp mod modClrScheme chgLayout">
        <pc:chgData name="Teinfalt, Lydia" userId="S::lteinfalt@gwu.edu::e99ab43c-f24f-4f7c-b8ca-88c17bdf844d" providerId="AD" clId="Web-{C03B509C-806E-4C7E-BD93-6CB4BB86FCFB}" dt="2020-10-21T14:18:48.323" v="166"/>
        <pc:sldMkLst>
          <pc:docMk/>
          <pc:sldMk cId="1645653227" sldId="258"/>
        </pc:sldMkLst>
        <pc:spChg chg="mod ord">
          <ac:chgData name="Teinfalt, Lydia" userId="S::lteinfalt@gwu.edu::e99ab43c-f24f-4f7c-b8ca-88c17bdf844d" providerId="AD" clId="Web-{C03B509C-806E-4C7E-BD93-6CB4BB86FCFB}" dt="2020-10-21T14:18:48.323" v="166"/>
          <ac:spMkLst>
            <pc:docMk/>
            <pc:sldMk cId="1645653227" sldId="258"/>
            <ac:spMk id="2" creationId="{3FE49D76-4C0D-4D5C-9203-83E0F59F4CE9}"/>
          </ac:spMkLst>
        </pc:spChg>
        <pc:spChg chg="mod ord">
          <ac:chgData name="Teinfalt, Lydia" userId="S::lteinfalt@gwu.edu::e99ab43c-f24f-4f7c-b8ca-88c17bdf844d" providerId="AD" clId="Web-{C03B509C-806E-4C7E-BD93-6CB4BB86FCFB}" dt="2020-10-21T14:18:48.323" v="166"/>
          <ac:spMkLst>
            <pc:docMk/>
            <pc:sldMk cId="1645653227" sldId="258"/>
            <ac:spMk id="3" creationId="{E2E544B1-F0E6-4C9E-9449-A334296F25C1}"/>
          </ac:spMkLst>
        </pc:spChg>
      </pc:sldChg>
      <pc:sldChg chg="modSp mod modClrScheme chgLayout">
        <pc:chgData name="Teinfalt, Lydia" userId="S::lteinfalt@gwu.edu::e99ab43c-f24f-4f7c-b8ca-88c17bdf844d" providerId="AD" clId="Web-{C03B509C-806E-4C7E-BD93-6CB4BB86FCFB}" dt="2020-10-21T14:18:38.182" v="165"/>
        <pc:sldMkLst>
          <pc:docMk/>
          <pc:sldMk cId="1299655453" sldId="260"/>
        </pc:sldMkLst>
        <pc:spChg chg="mod ord">
          <ac:chgData name="Teinfalt, Lydia" userId="S::lteinfalt@gwu.edu::e99ab43c-f24f-4f7c-b8ca-88c17bdf844d" providerId="AD" clId="Web-{C03B509C-806E-4C7E-BD93-6CB4BB86FCFB}" dt="2020-10-21T14:18:38.182" v="165"/>
          <ac:spMkLst>
            <pc:docMk/>
            <pc:sldMk cId="1299655453" sldId="260"/>
            <ac:spMk id="2" creationId="{3103FC33-8021-4FE4-8CFA-3E6E4421F279}"/>
          </ac:spMkLst>
        </pc:spChg>
        <pc:spChg chg="mod ord">
          <ac:chgData name="Teinfalt, Lydia" userId="S::lteinfalt@gwu.edu::e99ab43c-f24f-4f7c-b8ca-88c17bdf844d" providerId="AD" clId="Web-{C03B509C-806E-4C7E-BD93-6CB4BB86FCFB}" dt="2020-10-21T14:18:38.182" v="165"/>
          <ac:spMkLst>
            <pc:docMk/>
            <pc:sldMk cId="1299655453" sldId="260"/>
            <ac:spMk id="3" creationId="{D6423C78-B799-4F73-AB15-3162A433F865}"/>
          </ac:spMkLst>
        </pc:spChg>
      </pc:sldChg>
      <pc:sldChg chg="addSp delSp modSp new">
        <pc:chgData name="Teinfalt, Lydia" userId="S::lteinfalt@gwu.edu::e99ab43c-f24f-4f7c-b8ca-88c17bdf844d" providerId="AD" clId="Web-{C03B509C-806E-4C7E-BD93-6CB4BB86FCFB}" dt="2020-10-21T14:14:23.759" v="162" actId="20577"/>
        <pc:sldMkLst>
          <pc:docMk/>
          <pc:sldMk cId="4151859512" sldId="261"/>
        </pc:sldMkLst>
        <pc:spChg chg="mod">
          <ac:chgData name="Teinfalt, Lydia" userId="S::lteinfalt@gwu.edu::e99ab43c-f24f-4f7c-b8ca-88c17bdf844d" providerId="AD" clId="Web-{C03B509C-806E-4C7E-BD93-6CB4BB86FCFB}" dt="2020-10-21T14:14:23.759" v="162" actId="20577"/>
          <ac:spMkLst>
            <pc:docMk/>
            <pc:sldMk cId="4151859512" sldId="261"/>
            <ac:spMk id="2" creationId="{6FB55578-CC09-4368-9887-B7FB9CCCE404}"/>
          </ac:spMkLst>
        </pc:spChg>
        <pc:spChg chg="mod">
          <ac:chgData name="Teinfalt, Lydia" userId="S::lteinfalt@gwu.edu::e99ab43c-f24f-4f7c-b8ca-88c17bdf844d" providerId="AD" clId="Web-{C03B509C-806E-4C7E-BD93-6CB4BB86FCFB}" dt="2020-10-21T14:03:44.288" v="72" actId="20577"/>
          <ac:spMkLst>
            <pc:docMk/>
            <pc:sldMk cId="4151859512" sldId="261"/>
            <ac:spMk id="3" creationId="{DAA40A73-C4C7-4312-92F9-D306EC1961D7}"/>
          </ac:spMkLst>
        </pc:spChg>
        <pc:picChg chg="add del mod">
          <ac:chgData name="Teinfalt, Lydia" userId="S::lteinfalt@gwu.edu::e99ab43c-f24f-4f7c-b8ca-88c17bdf844d" providerId="AD" clId="Web-{C03B509C-806E-4C7E-BD93-6CB4BB86FCFB}" dt="2020-10-21T14:04:55.461" v="92"/>
          <ac:picMkLst>
            <pc:docMk/>
            <pc:sldMk cId="4151859512" sldId="261"/>
            <ac:picMk id="4" creationId="{633018CC-F82A-41CB-B9C6-484BA72A2972}"/>
          </ac:picMkLst>
        </pc:picChg>
      </pc:sldChg>
      <pc:sldChg chg="new">
        <pc:chgData name="Teinfalt, Lydia" userId="S::lteinfalt@gwu.edu::e99ab43c-f24f-4f7c-b8ca-88c17bdf844d" providerId="AD" clId="Web-{C03B509C-806E-4C7E-BD93-6CB4BB86FCFB}" dt="2020-10-21T14:17:56.869" v="163"/>
        <pc:sldMkLst>
          <pc:docMk/>
          <pc:sldMk cId="2668138338" sldId="262"/>
        </pc:sldMkLst>
      </pc:sldChg>
      <pc:sldChg chg="new">
        <pc:chgData name="Teinfalt, Lydia" userId="S::lteinfalt@gwu.edu::e99ab43c-f24f-4f7c-b8ca-88c17bdf844d" providerId="AD" clId="Web-{C03B509C-806E-4C7E-BD93-6CB4BB86FCFB}" dt="2020-10-21T14:18:27.073" v="164"/>
        <pc:sldMkLst>
          <pc:docMk/>
          <pc:sldMk cId="376001382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5D4BBA-9C84-4D8E-9FB3-4A0C3518B672}" type="datetimeFigureOut">
              <a:rPr lang="en-US"/>
              <a:t>12/4/2020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D7B78-8D8E-48D6-8722-DAF1035DE7D3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22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D7B78-8D8E-48D6-8722-DAF1035DE7D3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411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/>
              <a:t>Cloud based is a fully managed, automated, and secure database as a Service that simplifies database management by deploying, managing, and operating Couchbase Server across multi-clous environments </a:t>
            </a:r>
          </a:p>
          <a:p>
            <a:pPr marL="971550" lvl="1" indent="-171450">
              <a:buFont typeface="Arial,Sans-Serif"/>
              <a:buChar char="•"/>
            </a:pPr>
            <a:r>
              <a:rPr lang="en-US"/>
              <a:t>It is flexible and is highly available – it provides an option for employers that are looking to reduce operational task while taking advantage of the database </a:t>
            </a:r>
            <a:endParaRPr lang="en-US">
              <a:cs typeface="Calibri"/>
            </a:endParaRPr>
          </a:p>
          <a:p>
            <a:pPr marL="171450" indent="-171450">
              <a:buFont typeface="Arial,Sans-Serif"/>
              <a:buChar char="•"/>
            </a:pPr>
            <a:r>
              <a:rPr lang="en-US"/>
              <a:t>Available to download through AWS </a:t>
            </a:r>
          </a:p>
          <a:p>
            <a:pPr marL="171450" indent="-171450">
              <a:buFont typeface="Arial,Sans-Serif"/>
              <a:buChar char="•"/>
            </a:pPr>
            <a:r>
              <a:rPr lang="en-US"/>
              <a:t>Fully automated and managed backups</a:t>
            </a:r>
          </a:p>
          <a:p>
            <a:pPr marL="171450" indent="-171450">
              <a:buFont typeface="Arial,Sans-Serif"/>
              <a:buChar char="•"/>
            </a:pPr>
            <a:r>
              <a:rPr lang="en-US"/>
              <a:t>The most common Couchbase Enterprise Software tools including Query Workbench, Analytics Workbench, Document Editor; Migration tools; and Monitoring dashboards that are built into Couchbase Cloud Service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D7B78-8D8E-48D6-8722-DAF1035DE7D3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974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>
                <a:cs typeface="Calibri"/>
              </a:rPr>
              <a:t>Node - </a:t>
            </a:r>
            <a:r>
              <a:rPr lang="en-US"/>
              <a:t>basic unit of a data structure</a:t>
            </a:r>
            <a:endParaRPr lang="en-US"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sz="110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D7B78-8D8E-48D6-8722-DAF1035DE7D3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745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PRIMARY INDEX </a:t>
            </a:r>
            <a:r>
              <a:rPr lang="en-US" err="1"/>
              <a:t>def_primary</a:t>
            </a:r>
            <a:r>
              <a:rPr lang="en-US"/>
              <a:t> ON `restaurants`;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7D7B78-8D8E-48D6-8722-DAF1035DE7D3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23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31DE6E88-83B3-4D4F-9E40-6D50AB5E0B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6F5ACEC9-B6BC-BB44-A490-7942ABDCA6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90000"/>
                  </a:schemeClr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917946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73BBE3F-8531-7640-B2C4-6EB1B05B39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3A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F805847-4216-854B-BDC6-6E0F9050F8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58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5706C32-4A7F-904A-A159-858BADF285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, drawing&#10;&#10;Description automatically generated">
            <a:extLst>
              <a:ext uri="{FF2B5EF4-FFF2-40B4-BE49-F238E27FC236}">
                <a16:creationId xmlns:a16="http://schemas.microsoft.com/office/drawing/2014/main" id="{DCE32C8E-AD93-564F-8B06-E5E9585FFCF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food&#10;&#10;Description automatically generated">
            <a:extLst>
              <a:ext uri="{FF2B5EF4-FFF2-40B4-BE49-F238E27FC236}">
                <a16:creationId xmlns:a16="http://schemas.microsoft.com/office/drawing/2014/main" id="{418E01C3-C0B3-CD4D-A23C-46B4FEE34F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36B4BA9-309F-334E-A8C9-AE868B68468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150704" y="495088"/>
            <a:ext cx="8389575" cy="2441160"/>
          </a:xfrm>
          <a:prstGeom prst="rect">
            <a:avLst/>
          </a:prstGeom>
        </p:spPr>
        <p:txBody>
          <a:bodyPr anchor="t"/>
          <a:lstStyle>
            <a:lvl1pPr algn="l">
              <a:defRPr sz="4000" b="1" cap="none" spc="0">
                <a:ln w="18415" cmpd="sng">
                  <a:noFill/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AC8EBA3-BD00-8C48-ADBA-8DABB356C09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150704" y="3167505"/>
            <a:ext cx="8389575" cy="17526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>
                <a:solidFill>
                  <a:schemeClr val="tx2">
                    <a:lumMod val="75000"/>
                  </a:schemeClr>
                </a:solidFill>
                <a:effectLst/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296729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35119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title</a:t>
            </a:r>
          </a:p>
        </p:txBody>
      </p:sp>
    </p:spTree>
    <p:extLst>
      <p:ext uri="{BB962C8B-B14F-4D97-AF65-F5344CB8AC3E}">
        <p14:creationId xmlns:p14="http://schemas.microsoft.com/office/powerpoint/2010/main" val="4073759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003312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4091522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776599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223973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, computer&#10;&#10;Description automatically generated">
            <a:extLst>
              <a:ext uri="{FF2B5EF4-FFF2-40B4-BE49-F238E27FC236}">
                <a16:creationId xmlns:a16="http://schemas.microsoft.com/office/drawing/2014/main" id="{9084CF26-838B-4E40-ACF0-0614B36F1F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picture containing brick&#10;&#10;Description automatically generated">
            <a:extLst>
              <a:ext uri="{FF2B5EF4-FFF2-40B4-BE49-F238E27FC236}">
                <a16:creationId xmlns:a16="http://schemas.microsoft.com/office/drawing/2014/main" id="{D234C7AA-D40B-5847-86A6-3CD23C13060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827A096B-CACF-5A49-BD46-861181D641C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5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897714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F488C0E-02BE-5C49-A846-3FF4F3CAA09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1825625"/>
            <a:ext cx="10515600" cy="34745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D59335E-859B-EA41-949E-B89FCE73C9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26418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AE40E4B-A2A3-7344-AB57-DFD4DEF809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7EF48-876B-0347-9579-189D84F2E965}"/>
              </a:ext>
            </a:extLst>
          </p:cNvPr>
          <p:cNvSpPr/>
          <p:nvPr userDrawn="1"/>
        </p:nvSpPr>
        <p:spPr>
          <a:xfrm>
            <a:off x="9128502" y="4277532"/>
            <a:ext cx="2805193" cy="22937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16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D6F268F-E515-BE40-8152-BE6D91B530A1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DB4ACE-6BB7-DC43-94AC-F200D98BC3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599247"/>
            <a:ext cx="9143999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91381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r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D19C3F02-B6E3-1744-B80B-6505F54EFB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7F182C4-AAD3-BF47-93EC-79384E79807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72199" y="1825625"/>
            <a:ext cx="5181599" cy="34344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itle 10">
            <a:extLst>
              <a:ext uri="{FF2B5EF4-FFF2-40B4-BE49-F238E27FC236}">
                <a16:creationId xmlns:a16="http://schemas.microsoft.com/office/drawing/2014/main" id="{175FE108-4075-5A45-A4E9-9081D3B6D5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76051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18FCF574-13C1-E34E-9AD4-186822F3CCF8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6612" y="2505075"/>
            <a:ext cx="5176884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2000">
                <a:latin typeface="Arial"/>
                <a:cs typeface="Arial"/>
              </a:defRPr>
            </a:lvl4pPr>
            <a:lvl5pPr>
              <a:defRPr sz="20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7021BC8C-7BCA-EC46-BE8D-F70B4B6E013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2200" y="1711496"/>
            <a:ext cx="5186362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A37FF6C0-6C09-5344-9FBE-13234430578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78505" y="2505075"/>
            <a:ext cx="5180057" cy="27655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0B8AC4B7-59A8-AE4E-93F4-95E06972F62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6614" y="1712639"/>
            <a:ext cx="5183187" cy="79243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buNone/>
              <a:defRPr sz="2500" b="1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Title 10">
            <a:extLst>
              <a:ext uri="{FF2B5EF4-FFF2-40B4-BE49-F238E27FC236}">
                <a16:creationId xmlns:a16="http://schemas.microsoft.com/office/drawing/2014/main" id="{F7B3874A-2DC5-F14B-8126-7334A2094A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4337" y="715617"/>
            <a:ext cx="10483326" cy="975070"/>
          </a:xfrm>
          <a:prstGeom prst="rect">
            <a:avLst/>
          </a:prstGeom>
        </p:spPr>
        <p:txBody>
          <a:bodyPr anchor="ctr"/>
          <a:lstStyle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84466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B2FB655-7025-3744-B125-F9DA8484AC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717" y="545091"/>
            <a:ext cx="5393266" cy="441401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algn="l">
              <a:defRPr sz="2000">
                <a:latin typeface="Arial"/>
                <a:cs typeface="Arial"/>
              </a:defRPr>
            </a:lvl2pPr>
            <a:lvl3pPr algn="l">
              <a:defRPr sz="2000">
                <a:latin typeface="Arial"/>
                <a:cs typeface="Arial"/>
              </a:defRPr>
            </a:lvl3pPr>
            <a:lvl4pPr algn="l">
              <a:defRPr sz="2000">
                <a:latin typeface="Arial"/>
                <a:cs typeface="Arial"/>
              </a:defRPr>
            </a:lvl4pPr>
            <a:lvl5pPr algn="l">
              <a:defRPr sz="2000">
                <a:latin typeface="Arial"/>
                <a:cs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13EFB54-EB68-5143-A86E-CA54DCF62C8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231467" y="545092"/>
            <a:ext cx="5393266" cy="44140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8501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719A1016-F770-EC41-ACBA-A78F094780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 rot="344365">
            <a:off x="765923" y="687338"/>
            <a:ext cx="10591524" cy="349130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/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2000">
                <a:latin typeface="Arial"/>
                <a:cs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64AB05B-7E50-5444-9451-E62CF9F94186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688489" y="4486019"/>
            <a:ext cx="10816984" cy="8048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rgbClr val="595959"/>
                </a:solidFill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16012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BE7CF1A-F401-2C48-970E-B029112B61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rick&#10;&#10;Description automatically generated">
            <a:extLst>
              <a:ext uri="{FF2B5EF4-FFF2-40B4-BE49-F238E27FC236}">
                <a16:creationId xmlns:a16="http://schemas.microsoft.com/office/drawing/2014/main" id="{2C349984-7690-2A47-87D3-C0DD158BA1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72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57E5DAEA-9D65-2A41-94A3-D73BF29B06B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picture containing bird&#10;&#10;Description automatically generated">
            <a:extLst>
              <a:ext uri="{FF2B5EF4-FFF2-40B4-BE49-F238E27FC236}">
                <a16:creationId xmlns:a16="http://schemas.microsoft.com/office/drawing/2014/main" id="{2F1E15CE-4088-7C4E-8064-638CAAE8E14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4913A5E-91C7-B946-A3C2-20ACDA0D96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0040" y="1204857"/>
            <a:ext cx="10799595" cy="1910716"/>
          </a:xfrm>
          <a:prstGeom prst="rect">
            <a:avLst/>
          </a:prstGeom>
        </p:spPr>
        <p:txBody>
          <a:bodyPr anchor="b"/>
          <a:lstStyle>
            <a:lvl1pPr algn="ctr">
              <a:defRPr sz="5400" b="1" cap="none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7E0C233-1CBA-F843-B340-70E8D4D42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9248" y="3324431"/>
            <a:ext cx="10771789" cy="1500187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2000">
                <a:solidFill>
                  <a:srgbClr val="FFFFFF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45756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image" Target="../media/image11.jpeg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image" Target="../media/image10.jpe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2B238D30-2F91-4C40-9D8B-1760377E0BC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E4E9D20F-A939-7E47-A0F0-7A4B86BA154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1" r:id="rId8"/>
    <p:sldLayoutId id="2147483703" r:id="rId9"/>
    <p:sldLayoutId id="21474837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91C326E-BF68-6445-9231-1C87CA8DE2E8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886E8AC-23B8-D04F-ACEE-B128CD5224F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4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chbase.com/downloads/thankyou/community?product=couchbase-server&amp;version=6.6.0&amp;platform=osx&amp;addon=false&amp;beta=false&#8203;&#160;%20&#8203;" TargetMode="External"/><Relationship Id="rId2" Type="http://schemas.openxmlformats.org/officeDocument/2006/relationships/hyperlink" Target="https://docs.couchbase.com/server/current/learn/architecture-overview.html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couchbase.com/server/current/n1ql/n1ql-language-reference/join.html" TargetMode="External"/><Relationship Id="rId3" Type="http://schemas.openxmlformats.org/officeDocument/2006/relationships/hyperlink" Target="https://www.couchbase.com/comparing-couchbase-vs-mongodb" TargetMode="External"/><Relationship Id="rId7" Type="http://schemas.openxmlformats.org/officeDocument/2006/relationships/hyperlink" Target="https://www.couchbase.com/nosql-database-cloud-comparison" TargetMode="External"/><Relationship Id="rId12" Type="http://schemas.openxmlformats.org/officeDocument/2006/relationships/hyperlink" Target="https://www.linkedin.com/company/couchbase/" TargetMode="External"/><Relationship Id="rId2" Type="http://schemas.openxmlformats.org/officeDocument/2006/relationships/hyperlink" Target="https://nordicapis.com/what-is-the-difference-between-an-api-and-an-sd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ediaa.com/what-is-the-difference-between-couchbase-and-mongodb/#:~:text=%20Difference%20Between%20Couchbase%20and%20MongoDB%20%201,was%20written%20in%20C%2C%20Go%2C%20JavaScript...%20More%20" TargetMode="External"/><Relationship Id="rId11" Type="http://schemas.openxmlformats.org/officeDocument/2006/relationships/hyperlink" Target="https://docs.couchbase.com/server/current/manage/manage-buckets/create-bucket.html" TargetMode="External"/><Relationship Id="rId5" Type="http://schemas.openxmlformats.org/officeDocument/2006/relationships/hyperlink" Target="https://db-engines.com/en/system/CouchDB%3bCouchbase%3bMongoDB" TargetMode="External"/><Relationship Id="rId10" Type="http://schemas.openxmlformats.org/officeDocument/2006/relationships/hyperlink" Target="https://docs.couchbase.com/server/current/learn/services-and-indexes/indexes/indexing-and-query-perf.html" TargetMode="External"/><Relationship Id="rId4" Type="http://schemas.openxmlformats.org/officeDocument/2006/relationships/hyperlink" Target="https://db-engines.com/en/system/Couchbase%3BMongoDB" TargetMode="External"/><Relationship Id="rId9" Type="http://schemas.openxmlformats.org/officeDocument/2006/relationships/hyperlink" Target="https://docs.couchbase.com/server/6.5/fts/query-string-queries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uchbase.com/downloads" TargetMode="External"/><Relationship Id="rId13" Type="http://schemas.openxmlformats.org/officeDocument/2006/relationships/hyperlink" Target="https://www.couchbase.com/customers" TargetMode="External"/><Relationship Id="rId3" Type="http://schemas.openxmlformats.org/officeDocument/2006/relationships/hyperlink" Target="https://resources.couchbase.com/nosql_comparison_web" TargetMode="External"/><Relationship Id="rId7" Type="http://schemas.openxmlformats.org/officeDocument/2006/relationships/hyperlink" Target="https://www.couchbase.com/products/cloud" TargetMode="External"/><Relationship Id="rId12" Type="http://schemas.openxmlformats.org/officeDocument/2006/relationships/hyperlink" Target="http://info.couchbase.com/rs/302-GJY-034/images/MongoDB_vs_Couchbase_Architecture_WP.pdf" TargetMode="External"/><Relationship Id="rId2" Type="http://schemas.openxmlformats.org/officeDocument/2006/relationships/hyperlink" Target="https://en.wikipedia.org/wiki/Couchbase_Serv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foclutch.com/installed-base/hrms/couchbase/#counts-by-revenue" TargetMode="External"/><Relationship Id="rId11" Type="http://schemas.openxmlformats.org/officeDocument/2006/relationships/hyperlink" Target="https://blog.couchbase.com/transactions-n1ql-couchbase-distributed-nosql/#:~:text=N1QL%20Transactions%20%3A%20An%20Elastic%20and%20Scalable%20Distributed,START%20TRANSACTION%3B%20UPDATE%20customer%20SET%20b%20...%20" TargetMode="External"/><Relationship Id="rId5" Type="http://schemas.openxmlformats.org/officeDocument/2006/relationships/hyperlink" Target="https://dzone.com/articles/how-acid-mongodb" TargetMode="External"/><Relationship Id="rId10" Type="http://schemas.openxmlformats.org/officeDocument/2006/relationships/hyperlink" Target="https://www.couchbase.com/licensing-and-support-faq" TargetMode="External"/><Relationship Id="rId4" Type="http://schemas.openxmlformats.org/officeDocument/2006/relationships/hyperlink" Target="https://resources.couchbase.com/c/altoros-nosql-performance-benchmark?x=N-I_ik" TargetMode="External"/><Relationship Id="rId9" Type="http://schemas.openxmlformats.org/officeDocument/2006/relationships/hyperlink" Target="https://www.couchbase.com/products/cloud/faq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437BA-2E84-3549-8B00-4D6E2E7C8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49" y="4445251"/>
            <a:ext cx="10901471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>
                <a:solidFill>
                  <a:schemeClr val="tx1"/>
                </a:solidFill>
                <a:latin typeface="+mj-lt"/>
                <a:cs typeface="+mj-cs"/>
              </a:rPr>
              <a:t>DATS 6102 Group Project:</a:t>
            </a:r>
            <a:r>
              <a:rPr lang="en-US" sz="4200" b="0">
                <a:solidFill>
                  <a:schemeClr val="tx1"/>
                </a:solidFill>
                <a:latin typeface="+mj-lt"/>
                <a:cs typeface="+mj-cs"/>
              </a:rPr>
              <a:t> Lydia Teinfalt, Joe Valle, Natasha Vij</a:t>
            </a:r>
            <a:endParaRPr lang="en-US" sz="420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4025FF-B551-7A4B-9349-720975BC85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449" y="5795963"/>
            <a:ext cx="10901471" cy="560388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+mn-lt"/>
                <a:cs typeface="+mn-cs"/>
              </a:rPr>
              <a:t>Fall 2020</a:t>
            </a:r>
            <a:endParaRPr lang="en-US" sz="2400">
              <a:solidFill>
                <a:schemeClr val="bg1"/>
              </a:solidFill>
              <a:latin typeface="+mn-lt"/>
              <a:cs typeface="Calibri"/>
            </a:endParaRPr>
          </a:p>
        </p:txBody>
      </p:sp>
      <p:sp>
        <p:nvSpPr>
          <p:cNvPr id="6" name="Rounded Rectangle 18">
            <a:extLst>
              <a:ext uri="{FF2B5EF4-FFF2-40B4-BE49-F238E27FC236}">
                <a16:creationId xmlns:a16="http://schemas.microsoft.com/office/drawing/2014/main" id="{283A93BD-A469-4D4C-8A1F-5668AE9758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28565" y="503573"/>
            <a:ext cx="7134870" cy="3599401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59A49AA9-2265-4041-8181-E3AF88D73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4" r="1" b="2"/>
          <a:stretch/>
        </p:blipFill>
        <p:spPr>
          <a:xfrm>
            <a:off x="2694432" y="666497"/>
            <a:ext cx="6803136" cy="327355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276261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C22C042-2256-450B-BE37-ACCCE36D5A2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b="1"/>
              <a:t>FEATURES</a:t>
            </a:r>
          </a:p>
          <a:p>
            <a:pPr marL="342900" indent="-342900">
              <a:buChar char="•"/>
            </a:pPr>
            <a:r>
              <a:rPr lang="en-US"/>
              <a:t>Powerful NoSQL database</a:t>
            </a:r>
          </a:p>
          <a:p>
            <a:pPr marL="342900" indent="-342900">
              <a:buChar char="•"/>
            </a:pPr>
            <a:r>
              <a:rPr lang="en-US"/>
              <a:t>In-house Virtual Private Cloud deployment that secures and isolates data under customers’ control</a:t>
            </a:r>
          </a:p>
          <a:p>
            <a:pPr marL="342900" indent="-342900">
              <a:buChar char="•"/>
            </a:pPr>
            <a:r>
              <a:rPr lang="en-US"/>
              <a:t>Can be powered through AWS, Microsoft Azure, and Google Cloud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5479A-96DC-474B-A43E-4F6E596BEFF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lIns="91440" tIns="45720" rIns="91440" bIns="45720" anchor="t">
            <a:normAutofit/>
          </a:bodyPr>
          <a:lstStyle/>
          <a:p>
            <a:r>
              <a:rPr lang="en-US" b="1"/>
              <a:t>BENEFITS</a:t>
            </a:r>
          </a:p>
          <a:p>
            <a:pPr marL="342900" indent="-342900">
              <a:buChar char="•"/>
            </a:pPr>
            <a:r>
              <a:rPr lang="en-US"/>
              <a:t>Control data and security</a:t>
            </a:r>
          </a:p>
          <a:p>
            <a:pPr marL="342900" indent="-342900">
              <a:buChar char="•"/>
            </a:pPr>
            <a:r>
              <a:rPr lang="en-US"/>
              <a:t>Control clusters anywhere</a:t>
            </a:r>
          </a:p>
          <a:p>
            <a:pPr marL="342900" indent="-342900">
              <a:buChar char="•"/>
            </a:pPr>
            <a:r>
              <a:rPr lang="en-US"/>
              <a:t>Control costs and maintain predictability 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D029B5-627E-4F86-8C75-B04FF6038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Couchbase Cloud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48B20FB-B53F-4CC6-89C8-7D24700676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577504"/>
              </p:ext>
            </p:extLst>
          </p:nvPr>
        </p:nvGraphicFramePr>
        <p:xfrm>
          <a:off x="390568" y="5687024"/>
          <a:ext cx="816864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1148520415"/>
                    </a:ext>
                  </a:extLst>
                </a:gridCol>
              </a:tblGrid>
              <a:tr h="801278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Sources: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- https://www.couchbase.com/products/cloud/faq</a:t>
                      </a:r>
                      <a:endParaRPr lang="en-US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- https://www.couchbase.com/products/cloud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- https://www.couchbase.com/downloads</a:t>
                      </a: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800" u="none" strike="noStrike" noProof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4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07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C4B5E91E-B87B-4E96-92D3-E30B1E5DAE27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 rotWithShape="1">
          <a:blip r:embed="rId3"/>
          <a:srcRect l="850" t="9506" r="-85"/>
          <a:stretch/>
        </p:blipFill>
        <p:spPr>
          <a:xfrm>
            <a:off x="2947" y="1892149"/>
            <a:ext cx="5614287" cy="35297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F3D7392-BF33-4852-A33B-8B432CCDC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Cloud and Server Pricing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80201-6892-4411-AAD4-C6BAAE7BFBF0}"/>
              </a:ext>
            </a:extLst>
          </p:cNvPr>
          <p:cNvSpPr txBox="1"/>
          <p:nvPr/>
        </p:nvSpPr>
        <p:spPr>
          <a:xfrm>
            <a:off x="851612" y="5819034"/>
            <a:ext cx="613684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Source: 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https://www.couchbase.com/pricing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2" name="Picture 4" descr="Table&#10;&#10;Description automatically generated">
            <a:extLst>
              <a:ext uri="{FF2B5EF4-FFF2-40B4-BE49-F238E27FC236}">
                <a16:creationId xmlns:a16="http://schemas.microsoft.com/office/drawing/2014/main" id="{21C5FC72-54B4-4419-BCF9-60C50C824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114" y="1892227"/>
            <a:ext cx="6578649" cy="3699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88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296F1E8-DD2C-4594-A628-60D2782DC7E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lIns="91440" tIns="45720" rIns="91440" bIns="45720" anchor="t"/>
          <a:lstStyle/>
          <a:p>
            <a:pPr marL="457200" indent="-457200">
              <a:buChar char="•"/>
            </a:pPr>
            <a:r>
              <a:rPr lang="en-US" sz="2400"/>
              <a:t>Need to purchase as many Enterprise Edition subscriptions as you have physical commodity servers </a:t>
            </a:r>
          </a:p>
          <a:p>
            <a:pPr marL="457200" indent="-457200">
              <a:buChar char="•"/>
            </a:pPr>
            <a:r>
              <a:rPr lang="en-US" sz="2400"/>
              <a:t>All Servers in cluster must be at the same subscription level</a:t>
            </a:r>
          </a:p>
          <a:p>
            <a:pPr marL="457200" indent="-457200">
              <a:buChar char="•"/>
            </a:pPr>
            <a:r>
              <a:rPr lang="en-US" sz="2400"/>
              <a:t>Standard duration of subscription is one year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0E07D0-9845-448B-A7B7-CACF1ADB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Couchbase Licensing 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8190CDF-593D-4CB6-895B-258F02C3B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2160005"/>
              </p:ext>
            </p:extLst>
          </p:nvPr>
        </p:nvGraphicFramePr>
        <p:xfrm>
          <a:off x="469124" y="5954116"/>
          <a:ext cx="81686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1148520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Source: 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- https://www.couchbase.com/licensing-and-support-faq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endParaRPr lang="en-US" sz="1800" u="none" strike="noStrike" noProof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45869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BADEFC9F-BCB1-4DC0-BAEB-7870D700B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556370"/>
              </p:ext>
            </p:extLst>
          </p:nvPr>
        </p:nvGraphicFramePr>
        <p:xfrm>
          <a:off x="579103" y="4445828"/>
          <a:ext cx="816864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1148520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chemeClr val="bg1"/>
                          </a:solidFill>
                        </a:rPr>
                        <a:t>Source: https://www.infoclutch.com/installed-base/hrms/couchbase/#counts-by-revenue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4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305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7CE2A8-3F66-40FC-ABB3-F860FAFE15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KEY CONCEPTS</a:t>
            </a:r>
          </a:p>
        </p:txBody>
      </p:sp>
      <p:pic>
        <p:nvPicPr>
          <p:cNvPr id="7" name="Picture Placeholder 6" descr="Mop and bucket">
            <a:extLst>
              <a:ext uri="{FF2B5EF4-FFF2-40B4-BE49-F238E27FC236}">
                <a16:creationId xmlns:a16="http://schemas.microsoft.com/office/drawing/2014/main" id="{117DB018-F72B-4B68-9041-94DA22397D0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>
          <a:xfrm>
            <a:off x="3898900" y="1675227"/>
            <a:ext cx="439419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1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103FC33-8021-4FE4-8CFA-3E6E4421F2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42" y="1573791"/>
            <a:ext cx="5012266" cy="3632969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buChar char="•"/>
            </a:pPr>
            <a:r>
              <a:rPr lang="en-US" sz="1600"/>
              <a:t>SQL like query based on N1QL standards</a:t>
            </a:r>
          </a:p>
          <a:p>
            <a:pPr marL="457200" indent="-457200">
              <a:buChar char="•"/>
            </a:pPr>
            <a:r>
              <a:rPr lang="en-US" sz="1600"/>
              <a:t>Replication based on master-master model</a:t>
            </a:r>
          </a:p>
          <a:p>
            <a:pPr marL="457200" indent="-457200">
              <a:buChar char="•"/>
            </a:pPr>
            <a:r>
              <a:rPr lang="en-US" sz="1600">
                <a:hlinkClick r:id="rId2"/>
              </a:rPr>
              <a:t>Full text searching</a:t>
            </a:r>
            <a:r>
              <a:rPr lang="en-US" sz="1600"/>
              <a:t>. This supports language-aware searching; allowing users to search for, say, the word </a:t>
            </a:r>
            <a:r>
              <a:rPr lang="en-US" sz="1600" i="1"/>
              <a:t>beauties</a:t>
            </a:r>
            <a:r>
              <a:rPr lang="en-US" sz="1600"/>
              <a:t>, and additionally obtain results for </a:t>
            </a:r>
            <a:r>
              <a:rPr lang="en-US" sz="1600" i="1"/>
              <a:t>beauty</a:t>
            </a:r>
            <a:r>
              <a:rPr lang="en-US" sz="1600"/>
              <a:t> and </a:t>
            </a:r>
            <a:r>
              <a:rPr lang="en-US" sz="1600" i="1"/>
              <a:t>beautiful</a:t>
            </a:r>
            <a:r>
              <a:rPr lang="en-US" sz="1600"/>
              <a:t>. </a:t>
            </a:r>
          </a:p>
          <a:p>
            <a:pPr marL="457200" indent="-457200">
              <a:buChar char="•"/>
            </a:pPr>
            <a:r>
              <a:rPr lang="en-US" sz="1600">
                <a:hlinkClick r:id="rId3"/>
              </a:rPr>
              <a:t>Couchbase server 6.6</a:t>
            </a:r>
            <a:r>
              <a:rPr lang="en-US" sz="1600"/>
              <a:t> has web-based UI that supports</a:t>
            </a:r>
          </a:p>
          <a:p>
            <a:pPr marL="1143000" lvl="1"/>
            <a:r>
              <a:rPr lang="en-US" sz="1600">
                <a:solidFill>
                  <a:srgbClr val="595959"/>
                </a:solidFill>
              </a:rPr>
              <a:t>Couchbase Web Console</a:t>
            </a:r>
          </a:p>
          <a:p>
            <a:pPr marL="1143000" lvl="1"/>
            <a:r>
              <a:rPr lang="en-US" sz="1600">
                <a:solidFill>
                  <a:srgbClr val="595959"/>
                </a:solidFill>
              </a:rPr>
              <a:t>Importing/exporting data</a:t>
            </a:r>
          </a:p>
          <a:p>
            <a:pPr marL="1143000" lvl="1"/>
            <a:r>
              <a:rPr lang="en-US" sz="1600">
                <a:solidFill>
                  <a:srgbClr val="595959"/>
                </a:solidFill>
              </a:rPr>
              <a:t>Query Workbench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71160C0-2094-41C8-832E-AA60800E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8117" y="1573792"/>
            <a:ext cx="5393266" cy="4414018"/>
          </a:xfrm>
        </p:spPr>
        <p:txBody>
          <a:bodyPr lIns="91440" tIns="45720" rIns="91440" bIns="45720" anchor="t">
            <a:norm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1600"/>
              <a:t>Couchbase is classified as a CP server under the CAP Theorem</a:t>
            </a:r>
          </a:p>
          <a:p>
            <a:pPr marL="1143000" lvl="1" indent="-457200">
              <a:buFont typeface="Arial,Sans-Serif"/>
              <a:buChar char="•"/>
            </a:pPr>
            <a:r>
              <a:rPr lang="en-US" sz="1600">
                <a:solidFill>
                  <a:srgbClr val="595959"/>
                </a:solidFill>
                <a:latin typeface="Arial"/>
                <a:cs typeface="Arial"/>
              </a:rPr>
              <a:t>Consistency and partition tolerance (protection)</a:t>
            </a:r>
          </a:p>
          <a:p>
            <a:pPr marL="1143000" lvl="1" indent="-457200">
              <a:buFont typeface="Arial,Sans-Serif"/>
              <a:buChar char="•"/>
            </a:pPr>
            <a:r>
              <a:rPr lang="en-US" sz="1600">
                <a:solidFill>
                  <a:srgbClr val="595959"/>
                </a:solidFill>
                <a:latin typeface="Arial"/>
                <a:cs typeface="Arial"/>
              </a:rPr>
              <a:t>Data by default is eventually consistent</a:t>
            </a:r>
          </a:p>
          <a:p>
            <a:pPr marL="457200" indent="-457200">
              <a:buFont typeface="Arial,Sans-Serif"/>
              <a:buChar char="•"/>
            </a:pPr>
            <a:r>
              <a:rPr lang="en-US" sz="1600"/>
              <a:t>ACID transactions can be performed on data and are very similar to those conducted by RDBMS</a:t>
            </a:r>
          </a:p>
          <a:p>
            <a:pPr marL="457200" indent="-457200">
              <a:buFont typeface="Arial,Sans-Serif"/>
              <a:buChar char="•"/>
            </a:pPr>
            <a:r>
              <a:rPr lang="en-US" sz="1600"/>
              <a:t>Data is separated into virtual buckets that function as collections</a:t>
            </a:r>
          </a:p>
          <a:p>
            <a:pPr marL="457200" indent="-457200">
              <a:buFont typeface="Arial,Sans-Serif"/>
              <a:buChar char="•"/>
            </a:pPr>
            <a:r>
              <a:rPr lang="en-US" sz="1600"/>
              <a:t>Horizontal and vertical scaling are jointly supported</a:t>
            </a:r>
          </a:p>
          <a:p>
            <a:pPr marL="1143000" lvl="1" indent="-285750">
              <a:buFont typeface="Arial,Sans-Serif"/>
              <a:buChar char="•"/>
            </a:pPr>
            <a:r>
              <a:rPr lang="en-US" sz="1600">
                <a:solidFill>
                  <a:srgbClr val="595959"/>
                </a:solidFill>
                <a:latin typeface="Arial"/>
                <a:cs typeface="Arial"/>
              </a:rPr>
              <a:t>Depends on the scaling model applied when working with data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6423C78-B799-4F73-AB15-3162A433F8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334963"/>
            <a:ext cx="10483850" cy="974725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/>
              <a:t>Couchbase Key Concepts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944A4D-611E-40A9-BB07-6AFD4A31D316}"/>
              </a:ext>
            </a:extLst>
          </p:cNvPr>
          <p:cNvSpPr txBox="1"/>
          <p:nvPr/>
        </p:nvSpPr>
        <p:spPr>
          <a:xfrm>
            <a:off x="854955" y="5749763"/>
            <a:ext cx="8921032" cy="129266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FFFFFF"/>
                </a:solidFill>
              </a:rPr>
              <a:t>Sources:</a:t>
            </a:r>
            <a:endParaRPr lang="en-US" sz="1000">
              <a:solidFill>
                <a:srgbClr val="000000"/>
              </a:solidFill>
              <a:cs typeface="Calibri"/>
            </a:endParaRP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- https://en.wikipedia.org/wiki/Couchbase_Server </a:t>
            </a: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- https://blog.couchbase.com/transactions-n1ql-couchbase-distributed-nosql/#:~:text=N1QL%20Transactions%20%3A%20An%20Elastic%20and%20Scalable%20Distributed,START%20TRANSACTION%3B%20UPDATE%20customer%20SET%20b%20...%20 </a:t>
            </a: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- https://resources.couchbase.com/nosql_comparison_web </a:t>
            </a: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965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9162DB3-00C3-4B44-863C-9F4B83974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237" y="296845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Buckets </a:t>
            </a:r>
            <a:endParaRPr lang="en-US" sz="4400" kern="120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5F2B34A-929B-4A92-B5AD-9318439782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98565" y="1519545"/>
            <a:ext cx="3808052" cy="42896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cs typeface="Calibri"/>
              </a:rPr>
              <a:t>Bucket is a collection of documents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cs typeface="+mn-cs"/>
              </a:rPr>
              <a:t>Bucket types</a:t>
            </a:r>
            <a:endParaRPr lang="en-US"/>
          </a:p>
          <a:p>
            <a:pPr marL="1143000" lvl="1"/>
            <a:r>
              <a:rPr lang="en-US" sz="1600">
                <a:solidFill>
                  <a:srgbClr val="595959"/>
                </a:solidFill>
                <a:latin typeface="+mn-lt"/>
                <a:cs typeface="+mn-cs"/>
              </a:rPr>
              <a:t>Couchbase</a:t>
            </a:r>
            <a:endParaRPr lang="en-US">
              <a:solidFill>
                <a:srgbClr val="595959"/>
              </a:solidFill>
            </a:endParaRPr>
          </a:p>
          <a:p>
            <a:pPr marL="1143000" lvl="1"/>
            <a:r>
              <a:rPr lang="en-US" sz="1600">
                <a:solidFill>
                  <a:srgbClr val="595959"/>
                </a:solidFill>
                <a:latin typeface="+mn-lt"/>
                <a:cs typeface="+mn-cs"/>
              </a:rPr>
              <a:t>Ephemeral</a:t>
            </a:r>
            <a:endParaRPr lang="en-US">
              <a:solidFill>
                <a:srgbClr val="595959"/>
              </a:solidFill>
            </a:endParaRPr>
          </a:p>
          <a:p>
            <a:pPr marL="1143000" lvl="1"/>
            <a:r>
              <a:rPr lang="en-US" sz="1600">
                <a:solidFill>
                  <a:srgbClr val="595959"/>
                </a:solidFill>
                <a:latin typeface="+mn-lt"/>
                <a:cs typeface="+mn-cs"/>
              </a:rPr>
              <a:t>Memcached</a:t>
            </a:r>
            <a:endParaRPr lang="en-US">
              <a:solidFill>
                <a:srgbClr val="595959"/>
              </a:solidFill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cs typeface="+mn-cs"/>
              </a:rPr>
              <a:t>Specify memory quota</a:t>
            </a:r>
            <a:endParaRPr lang="en-US" sz="2000">
              <a:latin typeface="+mn-lt"/>
              <a:cs typeface="Calibri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cs typeface="+mn-cs"/>
              </a:rPr>
              <a:t>Enable up to 3 replicas</a:t>
            </a:r>
            <a:endParaRPr lang="en-US" sz="2000">
              <a:latin typeface="+mn-lt"/>
              <a:cs typeface="Calibri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cs typeface="Calibri"/>
              </a:rPr>
              <a:t>Create index to search buckets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cs typeface="Calibri"/>
              </a:rPr>
              <a:t>Import documents into bucket using JSON list, CSV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>
              <a:solidFill>
                <a:schemeClr val="tx1"/>
              </a:solidFill>
              <a:latin typeface="+mn-lt"/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B60726-A374-4D8F-8923-986ACFAA4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196" y="807593"/>
            <a:ext cx="4021368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68138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AA40A73-C4C7-4312-92F9-D306EC196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Document Editor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B55578-CC09-4368-9887-B7FB9CCCE40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10671" y="1881935"/>
            <a:ext cx="3603171" cy="39646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cs typeface="+mn-cs"/>
              </a:rPr>
              <a:t>Document editor built into web client</a:t>
            </a:r>
            <a:endParaRPr lang="en-US" sz="2000">
              <a:solidFill>
                <a:srgbClr val="FFFFFF"/>
              </a:solidFill>
              <a:latin typeface="+mn-lt"/>
              <a:cs typeface="Calibri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cs typeface="+mn-cs"/>
              </a:rPr>
              <a:t>Index must be created first to use "WHERE" clause</a:t>
            </a:r>
            <a:endParaRPr lang="en-US" sz="2000">
              <a:solidFill>
                <a:srgbClr val="FFFFFF"/>
              </a:solidFill>
              <a:latin typeface="+mn-lt"/>
              <a:cs typeface="Calibri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cs typeface="Calibri"/>
              </a:rPr>
              <a:t>Enable field editing to provide interface to update data without using JSON</a:t>
            </a:r>
          </a:p>
          <a:p>
            <a:pPr marL="457200"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latin typeface="+mn-lt"/>
                <a:cs typeface="Calibri"/>
              </a:rPr>
              <a:t>Document operations</a:t>
            </a:r>
          </a:p>
          <a:p>
            <a:pPr marL="1143000" lvl="1"/>
            <a:r>
              <a:rPr lang="en-US" sz="1600">
                <a:solidFill>
                  <a:srgbClr val="FFFFFF"/>
                </a:solidFill>
                <a:latin typeface="+mn-lt"/>
                <a:cs typeface="+mn-cs"/>
              </a:rPr>
              <a:t>Edit JSON format</a:t>
            </a:r>
            <a:endParaRPr lang="en-US" sz="1600">
              <a:solidFill>
                <a:srgbClr val="FFFFFF"/>
              </a:solidFill>
              <a:latin typeface="+mn-lt"/>
              <a:cs typeface="Calibri"/>
            </a:endParaRPr>
          </a:p>
          <a:p>
            <a:pPr marL="1143000" lvl="1"/>
            <a:r>
              <a:rPr lang="en-US" sz="1600">
                <a:solidFill>
                  <a:srgbClr val="FFFFFF"/>
                </a:solidFill>
                <a:latin typeface="+mn-lt"/>
                <a:cs typeface="Calibri"/>
              </a:rPr>
              <a:t>Copy (edit new doc ID)  into a new document </a:t>
            </a:r>
          </a:p>
          <a:p>
            <a:pPr marL="1143000" lvl="1"/>
            <a:r>
              <a:rPr lang="en-US" sz="1600">
                <a:solidFill>
                  <a:srgbClr val="FFFFFF"/>
                </a:solidFill>
                <a:latin typeface="+mn-lt"/>
                <a:cs typeface="Calibri"/>
              </a:rPr>
              <a:t>Delete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5FFAD7-1145-482A-87C2-C146972BA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177" y="2845730"/>
            <a:ext cx="6560239" cy="2378644"/>
          </a:xfrm>
          <a:custGeom>
            <a:avLst/>
            <a:gdLst/>
            <a:ahLst/>
            <a:cxnLst/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59574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19E1B3C-1276-4C12-A6E0-1CDD53327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667" y="1373766"/>
            <a:ext cx="5402791" cy="4061594"/>
          </a:xfrm>
        </p:spPr>
        <p:txBody>
          <a:bodyPr lIns="91440" tIns="45720" rIns="91440" bIns="45720" anchor="t"/>
          <a:lstStyle/>
          <a:p>
            <a:pPr marL="457200" indent="-457200">
              <a:buChar char="•"/>
            </a:pPr>
            <a:r>
              <a:rPr lang="en-US" sz="1800"/>
              <a:t>Outline of the CAP Theorem</a:t>
            </a:r>
          </a:p>
          <a:p>
            <a:pPr marL="1143000" lvl="1" indent="-457200">
              <a:buChar char="•"/>
            </a:pPr>
            <a:r>
              <a:rPr lang="en-US" sz="1800">
                <a:solidFill>
                  <a:srgbClr val="595959"/>
                </a:solidFill>
              </a:rPr>
              <a:t>Consistency</a:t>
            </a:r>
          </a:p>
          <a:p>
            <a:pPr marL="1143000" lvl="1" indent="-457200">
              <a:buChar char="•"/>
            </a:pPr>
            <a:r>
              <a:rPr lang="en-US" sz="1800">
                <a:solidFill>
                  <a:srgbClr val="595959"/>
                </a:solidFill>
              </a:rPr>
              <a:t>Availability</a:t>
            </a:r>
          </a:p>
          <a:p>
            <a:pPr marL="1143000" lvl="1" indent="-457200"/>
            <a:r>
              <a:rPr lang="en-US" sz="1800">
                <a:solidFill>
                  <a:srgbClr val="595959"/>
                </a:solidFill>
              </a:rPr>
              <a:t>Protection (partition tolerance)</a:t>
            </a:r>
          </a:p>
          <a:p>
            <a:pPr marL="457200" indent="-457200">
              <a:buChar char="•"/>
            </a:pPr>
            <a:r>
              <a:rPr lang="en-US" sz="1800"/>
              <a:t>Couchbase is designated as a CP server</a:t>
            </a:r>
          </a:p>
          <a:p>
            <a:pPr marL="1143000" lvl="1"/>
            <a:r>
              <a:rPr lang="en-US" sz="1800">
                <a:solidFill>
                  <a:srgbClr val="595959"/>
                </a:solidFill>
              </a:rPr>
              <a:t>May be set up as an AP system with multiple clusters</a:t>
            </a:r>
          </a:p>
          <a:p>
            <a:pPr marL="457200" indent="-457200">
              <a:buChar char="•"/>
            </a:pPr>
            <a:r>
              <a:rPr lang="en-US" sz="1800"/>
              <a:t>Provides support for replication between servers</a:t>
            </a:r>
          </a:p>
          <a:p>
            <a:pPr marL="457200" indent="-457200">
              <a:buChar char="•"/>
            </a:pPr>
            <a:r>
              <a:rPr lang="en-US" sz="1800"/>
              <a:t>Transaction format is very similar to RDBMS</a:t>
            </a:r>
          </a:p>
          <a:p>
            <a:pPr marL="1143000" lvl="1" indent="-457200"/>
            <a:r>
              <a:rPr lang="en-US" sz="1800">
                <a:solidFill>
                  <a:srgbClr val="595959"/>
                </a:solidFill>
              </a:rPr>
              <a:t>N1QL applies SQL-like queries to JSON files under Couchbase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endParaRPr lang="en-US" sz="1200">
              <a:solidFill>
                <a:srgbClr val="595959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0E8E07A-7AB3-4E24-B221-0DBF2A3FB4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36217" y="1354717"/>
            <a:ext cx="5393266" cy="4414018"/>
          </a:xfrm>
        </p:spPr>
        <p:txBody>
          <a:bodyPr lIns="91440" tIns="45720" rIns="91440" bIns="45720" anchor="t">
            <a:normAutofit lnSpcReduction="10000"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1800"/>
              <a:t>Couchbase supports ACID transactions</a:t>
            </a:r>
          </a:p>
          <a:p>
            <a:pPr marL="1143000" lvl="1" indent="-285750">
              <a:buFont typeface="Arial,Sans-Serif"/>
              <a:buChar char="•"/>
            </a:pPr>
            <a:r>
              <a:rPr lang="en-US" sz="1800">
                <a:solidFill>
                  <a:srgbClr val="595959"/>
                </a:solidFill>
                <a:latin typeface="Arial"/>
                <a:cs typeface="Arial"/>
              </a:rPr>
              <a:t>Atomicity: All or nothing (automatic rollback after any failure)</a:t>
            </a:r>
          </a:p>
          <a:p>
            <a:pPr marL="1143000" lvl="1" indent="-285750">
              <a:buFont typeface="Arial,Sans-Serif"/>
              <a:buChar char="•"/>
            </a:pPr>
            <a:r>
              <a:rPr lang="en-US" sz="1800">
                <a:solidFill>
                  <a:srgbClr val="595959"/>
                </a:solidFill>
                <a:latin typeface="Arial"/>
                <a:cs typeface="Arial"/>
              </a:rPr>
              <a:t>Consistency: Data is valid under all constraints</a:t>
            </a:r>
          </a:p>
          <a:p>
            <a:pPr marL="1600200" lvl="2" indent="-285750">
              <a:buFont typeface="Arial,Sans-Serif"/>
              <a:buChar char="•"/>
            </a:pPr>
            <a:r>
              <a:rPr lang="en-US" sz="1800">
                <a:solidFill>
                  <a:srgbClr val="595959"/>
                </a:solidFill>
                <a:latin typeface="Arial"/>
                <a:cs typeface="Arial"/>
              </a:rPr>
              <a:t>N1QL checks for any pre-existing keys and rolls back transactions that violate any constraint</a:t>
            </a:r>
          </a:p>
          <a:p>
            <a:pPr marL="1143000" lvl="1" indent="-285750">
              <a:buFont typeface="Arial,Sans-Serif"/>
              <a:buChar char="•"/>
            </a:pPr>
            <a:r>
              <a:rPr lang="en-US" sz="1800">
                <a:solidFill>
                  <a:srgbClr val="595959"/>
                </a:solidFill>
                <a:latin typeface="Arial"/>
                <a:cs typeface="Arial"/>
              </a:rPr>
              <a:t>Isolation: Unaffected by other transactions</a:t>
            </a:r>
          </a:p>
          <a:p>
            <a:pPr marL="1600200" lvl="2" indent="-285750">
              <a:buFont typeface="Arial,Sans-Serif"/>
              <a:buChar char="•"/>
            </a:pPr>
            <a:r>
              <a:rPr lang="en-US" sz="1800">
                <a:solidFill>
                  <a:srgbClr val="595959"/>
                </a:solidFill>
                <a:latin typeface="Arial"/>
                <a:cs typeface="Arial"/>
              </a:rPr>
              <a:t>Applies optimistic concurrency control (assumes that multiple transactions can be completed without interfering with one another)</a:t>
            </a:r>
          </a:p>
          <a:p>
            <a:pPr marL="1143000" lvl="1" indent="-285750">
              <a:buFont typeface="Arial,Sans-Serif"/>
              <a:buChar char="•"/>
            </a:pPr>
            <a:r>
              <a:rPr lang="en-US" sz="1800">
                <a:solidFill>
                  <a:srgbClr val="595959"/>
                </a:solidFill>
                <a:latin typeface="Arial"/>
                <a:cs typeface="Arial"/>
              </a:rPr>
              <a:t>Durability: Data remains the same in the system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5177C7-2DCA-4E7D-A944-2781E1E74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2425" y="392113"/>
            <a:ext cx="10483850" cy="974725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r>
              <a:rPr lang="en-US"/>
              <a:t>CAP Theorem and Transactions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E63A0-0372-4071-B134-4E5E02CE4C4F}"/>
              </a:ext>
            </a:extLst>
          </p:cNvPr>
          <p:cNvSpPr txBox="1"/>
          <p:nvPr/>
        </p:nvSpPr>
        <p:spPr>
          <a:xfrm>
            <a:off x="641860" y="5742254"/>
            <a:ext cx="1022971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>
                <a:solidFill>
                  <a:schemeClr val="bg1"/>
                </a:solidFill>
              </a:rPr>
              <a:t>Sources:</a:t>
            </a:r>
            <a:endParaRPr lang="en-US" sz="1200">
              <a:solidFill>
                <a:schemeClr val="bg1"/>
              </a:solidFill>
              <a:cs typeface="Calibri"/>
            </a:endParaRPr>
          </a:p>
          <a:p>
            <a:r>
              <a:rPr lang="en-US" sz="1200">
                <a:solidFill>
                  <a:schemeClr val="bg1"/>
                </a:solidFill>
                <a:cs typeface="Calibri"/>
              </a:rPr>
              <a:t>- 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http://info.couchbase.com/rs/302-GJY-034/images/MongoDB_vs_Couchbase_Architecture_WP.pdf </a:t>
            </a:r>
          </a:p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- https://en.wikipedia.org/wiki/Couchbase_Server </a:t>
            </a:r>
          </a:p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- https://blog.couchbase.com/transactions-n1ql-couchbase-distributed-nosql/#:~:text=N1QL%20Transactions%20%3A%20An%20Elastic%20and%20Scalable%20Distributed,START%20TRANSACTION%3B%20UPDATE%20customer%20SET%20b%20...%20 </a:t>
            </a:r>
          </a:p>
        </p:txBody>
      </p:sp>
    </p:spTree>
    <p:extLst>
      <p:ext uri="{BB962C8B-B14F-4D97-AF65-F5344CB8AC3E}">
        <p14:creationId xmlns:p14="http://schemas.microsoft.com/office/powerpoint/2010/main" val="16898182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215BD0-FAF4-49CA-9AB3-FEC8EA0C9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Inserting Data and Transactions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5200050-2819-4EC2-83BA-858C63D1C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08" y="2108211"/>
            <a:ext cx="5148939" cy="363664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B073721-A809-4E84-B081-D0E8106D5573}"/>
              </a:ext>
            </a:extLst>
          </p:cNvPr>
          <p:cNvSpPr txBox="1"/>
          <p:nvPr/>
        </p:nvSpPr>
        <p:spPr>
          <a:xfrm>
            <a:off x="513934" y="5781189"/>
            <a:ext cx="1048556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Source: </a:t>
            </a:r>
            <a:endParaRPr lang="en-US" sz="1600">
              <a:solidFill>
                <a:schemeClr val="bg1"/>
              </a:solidFill>
              <a:cs typeface="Calibri"/>
            </a:endParaRPr>
          </a:p>
          <a:p>
            <a:r>
              <a:rPr lang="en-US" sz="1600">
                <a:solidFill>
                  <a:schemeClr val="bg1"/>
                </a:solidFill>
                <a:cs typeface="Calibri"/>
              </a:rPr>
              <a:t>- 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https://blog.couchbase.com/transactions-n1ql-couchbase-distributed-nosql/#:~:text=N1QL%20Transactions%20%3A%20An%20Elastic%20and%20Scalable%20Distributed,START%20TRANSACTION%3B%20UPDATE%20customer%20SET%20b%20...%20 </a:t>
            </a:r>
          </a:p>
        </p:txBody>
      </p:sp>
      <p:pic>
        <p:nvPicPr>
          <p:cNvPr id="6" name="Picture 4" descr="Table&#10;&#10;Description automatically generated">
            <a:extLst>
              <a:ext uri="{FF2B5EF4-FFF2-40B4-BE49-F238E27FC236}">
                <a16:creationId xmlns:a16="http://schemas.microsoft.com/office/drawing/2014/main" id="{BB743B5F-2E3F-452F-BB6B-2CAEC5289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042" y="2168052"/>
            <a:ext cx="5765100" cy="35402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E8D75-968F-42A3-A330-EE8436D3363B}"/>
              </a:ext>
            </a:extLst>
          </p:cNvPr>
          <p:cNvSpPr txBox="1"/>
          <p:nvPr/>
        </p:nvSpPr>
        <p:spPr>
          <a:xfrm>
            <a:off x="2254853" y="1798765"/>
            <a:ext cx="985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MySQL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8184D1-7E6D-43B9-A5F9-A79274FE6EDD}"/>
              </a:ext>
            </a:extLst>
          </p:cNvPr>
          <p:cNvSpPr txBox="1"/>
          <p:nvPr/>
        </p:nvSpPr>
        <p:spPr>
          <a:xfrm>
            <a:off x="7127203" y="1798765"/>
            <a:ext cx="985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MySQL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BD5120-CDDC-426E-B160-6C1FC3D33D61}"/>
              </a:ext>
            </a:extLst>
          </p:cNvPr>
          <p:cNvSpPr txBox="1"/>
          <p:nvPr/>
        </p:nvSpPr>
        <p:spPr>
          <a:xfrm>
            <a:off x="4066341" y="1802589"/>
            <a:ext cx="13638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Couchbase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3008BF-3894-4F31-BD1A-4A578353C6C5}"/>
              </a:ext>
            </a:extLst>
          </p:cNvPr>
          <p:cNvSpPr txBox="1"/>
          <p:nvPr/>
        </p:nvSpPr>
        <p:spPr>
          <a:xfrm>
            <a:off x="9494896" y="1797027"/>
            <a:ext cx="13638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Couchbase</a:t>
            </a:r>
          </a:p>
        </p:txBody>
      </p:sp>
    </p:spTree>
    <p:extLst>
      <p:ext uri="{BB962C8B-B14F-4D97-AF65-F5344CB8AC3E}">
        <p14:creationId xmlns:p14="http://schemas.microsoft.com/office/powerpoint/2010/main" val="1787766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33BAAF3-172B-4DE5-874F-210BF62B7C3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2884" y="1711496"/>
            <a:ext cx="5186362" cy="792436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/>
              <a:t>Cloud-Based Query Work Editor </a:t>
            </a: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4F2489-15E3-48B4-B8DB-086FF91A457E}"/>
              </a:ext>
            </a:extLst>
          </p:cNvPr>
          <p:cNvPicPr>
            <a:picLocks noGrp="1" noChangeAspect="1"/>
          </p:cNvPicPr>
          <p:nvPr>
            <p:ph sz="quarter" idx="16"/>
          </p:nvPr>
        </p:nvPicPr>
        <p:blipFill>
          <a:blip r:embed="rId2"/>
          <a:stretch>
            <a:fillRect/>
          </a:stretch>
        </p:blipFill>
        <p:spPr>
          <a:xfrm>
            <a:off x="6018084" y="2666387"/>
            <a:ext cx="6182687" cy="302447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2A69D-D1EB-4954-A3D8-4BDC989A8E8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5640" y="1702613"/>
            <a:ext cx="5183187" cy="792436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/>
              <a:t>Server-Based Query Workbench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190768-6B06-47AB-B703-665F81D64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Couchbase Server vs. Cloud Query Workbench</a:t>
            </a:r>
          </a:p>
        </p:txBody>
      </p:sp>
      <p:pic>
        <p:nvPicPr>
          <p:cNvPr id="11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61DB74C-A85B-441C-B0A6-749FC25D68C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174875" y="2665123"/>
            <a:ext cx="5758409" cy="3087161"/>
          </a:xfrm>
        </p:spPr>
      </p:pic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6A6F7AB3-645E-45CF-A9E6-EE2D8438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072766"/>
              </p:ext>
            </p:extLst>
          </p:nvPr>
        </p:nvGraphicFramePr>
        <p:xfrm>
          <a:off x="526765" y="5874087"/>
          <a:ext cx="816864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1148520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chemeClr val="bg1"/>
                          </a:solidFill>
                        </a:rPr>
                        <a:t>Source</a:t>
                      </a: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- https://docs.couchbase.com/cloud/clusters/query-service/query-workbench.html</a:t>
                      </a:r>
                      <a:endParaRPr lang="en-US" sz="1800" u="none" strike="noStrike" noProof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4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49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000731A-5C4D-415C-A44D-E725D075FD7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lIns="91440" tIns="45720" rIns="91440" bIns="45720" anchor="t"/>
          <a:lstStyle/>
          <a:p>
            <a:pPr marL="457200" indent="-457200">
              <a:buFont typeface="Arial"/>
              <a:buChar char="•"/>
            </a:pPr>
            <a:r>
              <a:rPr lang="en-US"/>
              <a:t>Couchbase Background</a:t>
            </a:r>
          </a:p>
          <a:p>
            <a:pPr marL="457200" indent="-457200">
              <a:buFont typeface="Arial"/>
              <a:buChar char="•"/>
            </a:pPr>
            <a:r>
              <a:rPr lang="en-US"/>
              <a:t>Key Concepts</a:t>
            </a:r>
          </a:p>
          <a:p>
            <a:pPr marL="457200" indent="-457200">
              <a:buFont typeface="Arial"/>
              <a:buChar char="•"/>
            </a:pPr>
            <a:r>
              <a:rPr lang="en-US"/>
              <a:t>Comparing Couchbase with Other Databases</a:t>
            </a:r>
          </a:p>
          <a:p>
            <a:pPr marL="457200" indent="-457200">
              <a:buFont typeface="Arial"/>
              <a:buChar char="•"/>
            </a:pPr>
            <a:r>
              <a:rPr lang="en-US"/>
              <a:t>Live Demo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BAD49E-CBA7-426C-95B2-FCB8E0C4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1548963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AD3998-CF72-48F6-90B8-F03F9C98A8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72706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A46537-AFBA-4D1E-B280-7BA042C83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301420"/>
            <a:ext cx="5294293" cy="29560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>
                <a:solidFill>
                  <a:schemeClr val="tx1"/>
                </a:solidFill>
                <a:latin typeface="+mj-lt"/>
                <a:cs typeface="+mj-cs"/>
              </a:rPr>
              <a:t>Full Text Search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53496A0-9846-4CBF-99D6-366599019F3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03984" y="281395"/>
            <a:ext cx="4956417" cy="298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Document collection must be indexed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Query language Google- like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tx1"/>
                </a:solidFill>
              </a:rPr>
              <a:t>No need to know specific field names but field scoping is available. </a:t>
            </a:r>
          </a:p>
          <a:p>
            <a:pPr lvl="1">
              <a:spcBef>
                <a:spcPts val="1000"/>
              </a:spcBef>
            </a:pPr>
            <a:r>
              <a:rPr lang="en-US" sz="1800">
                <a:latin typeface="Arial"/>
                <a:ea typeface="+mn-lt"/>
                <a:cs typeface="+mn-lt"/>
              </a:rPr>
              <a:t>+borough: Brooklyn</a:t>
            </a:r>
          </a:p>
          <a:p>
            <a:pPr marL="285750" indent="-285750">
              <a:buChar char="•"/>
            </a:pPr>
            <a:r>
              <a:rPr lang="en-US" sz="1800">
                <a:solidFill>
                  <a:srgbClr val="000000"/>
                </a:solidFill>
                <a:cs typeface="Calibri"/>
              </a:rPr>
              <a:t>Search items can be required, optional or excluded</a:t>
            </a:r>
          </a:p>
          <a:p>
            <a:pPr marL="285750" indent="-285750">
              <a:buChar char="•"/>
            </a:pPr>
            <a:r>
              <a:rPr lang="en-US" sz="1800">
                <a:solidFill>
                  <a:srgbClr val="000000"/>
                </a:solidFill>
                <a:cs typeface="Calibri"/>
              </a:rPr>
              <a:t>You can specify numeric and date ranges with &gt;, &gt;=, &lt;, and &lt;= operators</a:t>
            </a:r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B959C37-DD74-4430-B95E-9DA7D8F92D04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b="4922"/>
          <a:stretch/>
        </p:blipFill>
        <p:spPr>
          <a:xfrm>
            <a:off x="471569" y="3363686"/>
            <a:ext cx="10894411" cy="2796701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085D7B9-E066-4923-8CB7-294BF3062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5443840-A796-4C43-8DC1-1B738EFEC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5193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2B7D5BF-766A-4865-A35F-7AF824483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70161"/>
            <a:ext cx="475488" cy="279022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32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D64DB47-4F76-4D3F-9967-BA863BA87EE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49324" y="1580896"/>
            <a:ext cx="5041976" cy="4153076"/>
          </a:xfrm>
        </p:spPr>
        <p:txBody>
          <a:bodyPr lIns="91440" tIns="45720" rIns="91440" bIns="45720" anchor="t"/>
          <a:lstStyle/>
          <a:p>
            <a:pPr marL="457200" indent="-457200">
              <a:buChar char="•"/>
            </a:pPr>
            <a:r>
              <a:rPr lang="en-US" sz="1600"/>
              <a:t>Couchbase has a flat topology with a single node type</a:t>
            </a:r>
          </a:p>
          <a:p>
            <a:pPr marL="1143000" lvl="1" indent="-457200"/>
            <a:r>
              <a:rPr lang="en-US" sz="1600">
                <a:solidFill>
                  <a:srgbClr val="595959"/>
                </a:solidFill>
              </a:rPr>
              <a:t>All nodes are equal and communicate to each other on demand</a:t>
            </a:r>
          </a:p>
          <a:p>
            <a:pPr marL="1143000" lvl="1" indent="-457200"/>
            <a:r>
              <a:rPr lang="en-US" sz="1600">
                <a:solidFill>
                  <a:srgbClr val="595959"/>
                </a:solidFill>
              </a:rPr>
              <a:t>Nodes run processes assigned with a Data Manager and Cluster Manager</a:t>
            </a:r>
          </a:p>
          <a:p>
            <a:pPr marL="457200" indent="-457200">
              <a:buChar char="•"/>
            </a:pPr>
            <a:r>
              <a:rPr lang="en-US" sz="1600"/>
              <a:t>Couchbase partitions data in 1,024 virtual buckets</a:t>
            </a:r>
          </a:p>
          <a:p>
            <a:pPr marL="1143000" lvl="1" indent="-457200"/>
            <a:r>
              <a:rPr lang="en-US" sz="1600">
                <a:solidFill>
                  <a:srgbClr val="595959"/>
                </a:solidFill>
              </a:rPr>
              <a:t>Assigns buckets to nodes once opened</a:t>
            </a:r>
          </a:p>
          <a:p>
            <a:pPr marL="1143000" lvl="1" indent="-457200"/>
            <a:r>
              <a:rPr lang="en-US" sz="1600">
                <a:solidFill>
                  <a:srgbClr val="595959"/>
                </a:solidFill>
              </a:rPr>
              <a:t>Buckets store all data within a given range</a:t>
            </a:r>
          </a:p>
          <a:p>
            <a:pPr marL="1143000" lvl="1" indent="-457200"/>
            <a:r>
              <a:rPr lang="en-US" sz="1600">
                <a:solidFill>
                  <a:srgbClr val="595959"/>
                </a:solidFill>
              </a:rPr>
              <a:t>Cluster map that outlines buckets to nodes makes routers or configuration servers unnecessary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E4EC59-7617-4D98-9519-7B661A9E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Topology and Partitioning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A0A34-F0CD-4E3A-A220-2953E919B9E4}"/>
              </a:ext>
            </a:extLst>
          </p:cNvPr>
          <p:cNvSpPr txBox="1"/>
          <p:nvPr/>
        </p:nvSpPr>
        <p:spPr>
          <a:xfrm>
            <a:off x="664108" y="5781188"/>
            <a:ext cx="1041881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Sources: </a:t>
            </a:r>
          </a:p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- https://blog.couchbase.com/transactions-n1ql-couchbase-distributed-nosql/#:~:text=N1QL%20Transactions%20%3A%20An%20Elastic%20and%20Scalable%20Distributed,START%20TRANSACTION%3B%20UPDATE%20customer%20SET%20b%20...%20</a:t>
            </a:r>
          </a:p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- http://info.couchbase.com/rs/302-GJY-034/images/MongoDB_vs_Couchbase_Architecture_WP.pdf </a:t>
            </a: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6" name="Picture 4" descr="Diagram&#10;&#10;Description automatically generated">
            <a:extLst>
              <a:ext uri="{FF2B5EF4-FFF2-40B4-BE49-F238E27FC236}">
                <a16:creationId xmlns:a16="http://schemas.microsoft.com/office/drawing/2014/main" id="{A2D3D68F-31A3-42B8-ACB9-5AD9B015A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7108" y="1582100"/>
            <a:ext cx="6305246" cy="4144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093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01349A66-BE07-C14D-99B8-BB68FA592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3868" y="3550166"/>
            <a:ext cx="4977976" cy="145405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>
                <a:solidFill>
                  <a:srgbClr val="000000"/>
                </a:solidFill>
                <a:latin typeface="+mj-lt"/>
                <a:cs typeface="Calibri Light"/>
              </a:rPr>
              <a:t>Comparing Couchbase with Other Databases</a:t>
            </a:r>
            <a:endParaRPr lang="en-US" sz="4400" kern="1200">
              <a:solidFill>
                <a:srgbClr val="000000"/>
              </a:solidFill>
              <a:latin typeface="+mj-lt"/>
              <a:cs typeface="Calibri Light"/>
            </a:endParaRPr>
          </a:p>
        </p:txBody>
      </p:sp>
      <p:sp>
        <p:nvSpPr>
          <p:cNvPr id="21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4F06E3DB-023D-47E4-9597-423D074944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C3A03E3-0BCB-9F4B-94E4-32826A5EB12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0574" y="2421682"/>
            <a:ext cx="4977578" cy="36392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457200"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n-lt"/>
              <a:cs typeface="+mn-cs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n-lt"/>
              <a:cs typeface="+mn-cs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n-lt"/>
              <a:cs typeface="+mn-cs"/>
            </a:endParaRPr>
          </a:p>
          <a:p>
            <a:pPr marL="457200" indent="-228600">
              <a:buFont typeface="Arial" panose="020B0604020202020204" pitchFamily="34" charset="0"/>
              <a:buChar char="•"/>
            </a:pPr>
            <a:endParaRPr lang="en-US" sz="2000">
              <a:solidFill>
                <a:srgbClr val="000000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916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C5F7839-F427-4813-9A45-3A431FE3F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67" y="715617"/>
            <a:ext cx="11084025" cy="991756"/>
          </a:xfrm>
        </p:spPr>
        <p:txBody>
          <a:bodyPr lIns="91440" tIns="45720" rIns="91440" bIns="45720" anchor="ctr"/>
          <a:lstStyle/>
          <a:p>
            <a:r>
              <a:rPr lang="en-US"/>
              <a:t>Couchbase vs RDBMS</a:t>
            </a:r>
          </a:p>
        </p:txBody>
      </p:sp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DDC8ECCC-894E-4552-904A-39240597D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318247"/>
              </p:ext>
            </p:extLst>
          </p:nvPr>
        </p:nvGraphicFramePr>
        <p:xfrm>
          <a:off x="823183" y="1902218"/>
          <a:ext cx="10781017" cy="3815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95065">
                  <a:extLst>
                    <a:ext uri="{9D8B030D-6E8A-4147-A177-3AD203B41FA5}">
                      <a16:colId xmlns:a16="http://schemas.microsoft.com/office/drawing/2014/main" val="4072333805"/>
                    </a:ext>
                  </a:extLst>
                </a:gridCol>
                <a:gridCol w="5485952">
                  <a:extLst>
                    <a:ext uri="{9D8B030D-6E8A-4147-A177-3AD203B41FA5}">
                      <a16:colId xmlns:a16="http://schemas.microsoft.com/office/drawing/2014/main" val="1341879956"/>
                    </a:ext>
                  </a:extLst>
                </a:gridCol>
              </a:tblGrid>
              <a:tr h="593035">
                <a:tc>
                  <a:txBody>
                    <a:bodyPr/>
                    <a:lstStyle/>
                    <a:p>
                      <a:r>
                        <a:rPr lang="en-US"/>
                        <a:t>Couchbase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RDBMS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724554"/>
                  </a:ext>
                </a:extLst>
              </a:tr>
              <a:tr h="537087">
                <a:tc>
                  <a:txBody>
                    <a:bodyPr/>
                    <a:lstStyle/>
                    <a:p>
                      <a:r>
                        <a:rPr lang="en-US"/>
                        <a:t>Collection stored in buckets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857978"/>
                  </a:ext>
                </a:extLst>
              </a:tr>
              <a:tr h="537087">
                <a:tc>
                  <a:txBody>
                    <a:bodyPr/>
                    <a:lstStyle/>
                    <a:p>
                      <a:r>
                        <a:rPr lang="en-US"/>
                        <a:t>Key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Rows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65847"/>
                  </a:ext>
                </a:extLst>
              </a:tr>
              <a:tr h="537087">
                <a:tc>
                  <a:txBody>
                    <a:bodyPr/>
                    <a:lstStyle/>
                    <a:p>
                      <a:r>
                        <a:rPr lang="en-US"/>
                        <a:t>Query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415900"/>
                  </a:ext>
                </a:extLst>
              </a:tr>
              <a:tr h="537087">
                <a:tc>
                  <a:txBody>
                    <a:bodyPr/>
                    <a:lstStyle/>
                    <a:p>
                      <a:r>
                        <a:rPr lang="en-US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Joins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511276"/>
                  </a:ext>
                </a:extLst>
              </a:tr>
              <a:tr h="537087">
                <a:tc>
                  <a:txBody>
                    <a:bodyPr/>
                    <a:lstStyle/>
                    <a:p>
                      <a:r>
                        <a:rPr lang="en-US"/>
                        <a:t>Supports ACID 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Primary and foreign keys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167495"/>
                  </a:ext>
                </a:extLst>
              </a:tr>
              <a:tr h="537087">
                <a:tc>
                  <a:txBody>
                    <a:bodyPr/>
                    <a:lstStyle/>
                    <a:p>
                      <a:r>
                        <a:rPr lang="en-US"/>
                        <a:t>No schema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Schema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3448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2918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DF02D54-9B6E-4767-85C7-4F860D8EDC6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0689" y="1536400"/>
            <a:ext cx="10485060" cy="4207078"/>
          </a:xfrm>
        </p:spPr>
        <p:txBody>
          <a:bodyPr lIns="91440" tIns="45720" rIns="91440" bIns="45720" anchor="t"/>
          <a:lstStyle/>
          <a:p>
            <a:pPr marL="457200" indent="-457200">
              <a:buChar char="•"/>
            </a:pPr>
            <a:r>
              <a:rPr lang="en-US" sz="1600"/>
              <a:t>Both are document-oriented databases</a:t>
            </a:r>
          </a:p>
          <a:p>
            <a:pPr marL="1143000" lvl="1" indent="-457200"/>
            <a:r>
              <a:rPr lang="en-US" sz="1600">
                <a:solidFill>
                  <a:srgbClr val="595959"/>
                </a:solidFill>
              </a:rPr>
              <a:t>Schema-less and classified under NoSQL</a:t>
            </a:r>
          </a:p>
          <a:p>
            <a:pPr marL="457200" indent="-457200">
              <a:buChar char="•"/>
            </a:pPr>
            <a:r>
              <a:rPr lang="en-US" sz="1600"/>
              <a:t>Under CAP Theorem consistency and partition tolerance are prioritized in both</a:t>
            </a:r>
          </a:p>
          <a:p>
            <a:pPr marL="457200" indent="-457200">
              <a:buChar char="•"/>
            </a:pPr>
            <a:r>
              <a:rPr lang="en-US" sz="1600"/>
              <a:t>Both may apply secondary indexes</a:t>
            </a:r>
          </a:p>
          <a:p>
            <a:pPr marL="457200" indent="-457200">
              <a:buChar char="•"/>
            </a:pPr>
            <a:r>
              <a:rPr lang="en-US" sz="1600"/>
              <a:t>By default both are set to be eventually consistent</a:t>
            </a:r>
          </a:p>
          <a:p>
            <a:pPr marL="1143000" lvl="1"/>
            <a:r>
              <a:rPr lang="en-US" sz="1600">
                <a:solidFill>
                  <a:srgbClr val="595959"/>
                </a:solidFill>
              </a:rPr>
              <a:t>Option is available to switch to immediate consistency</a:t>
            </a:r>
          </a:p>
          <a:p>
            <a:pPr marL="457200" indent="-457200">
              <a:buChar char="•"/>
            </a:pPr>
            <a:r>
              <a:rPr lang="en-US" sz="1600"/>
              <a:t>Both can perform maintenance using CLI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US" sz="1600"/>
              <a:t>Both offer node-to-node-encryption for security purposes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US" sz="1600"/>
              <a:t>Both support ACID and multi-document transactions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US" sz="1600"/>
              <a:t>Both can scale horizontally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US" sz="1600"/>
              <a:t>Neither are solely cloud-based systems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US" sz="1600"/>
              <a:t>Foreign keys are not required in either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B442CE6-6663-4FA3-8766-672F5150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Similarities with MongoDB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E41E0F-8B6B-414D-B197-61712DB89B3D}"/>
              </a:ext>
            </a:extLst>
          </p:cNvPr>
          <p:cNvSpPr txBox="1"/>
          <p:nvPr/>
        </p:nvSpPr>
        <p:spPr>
          <a:xfrm>
            <a:off x="853219" y="5797875"/>
            <a:ext cx="1017965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solidFill>
                  <a:schemeClr val="bg1"/>
                </a:solidFill>
                <a:cs typeface="Calibri"/>
              </a:rPr>
              <a:t>Sources:</a:t>
            </a:r>
          </a:p>
          <a:p>
            <a:r>
              <a:rPr lang="en-US" sz="800">
                <a:solidFill>
                  <a:schemeClr val="bg1"/>
                </a:solidFill>
                <a:cs typeface="Calibri"/>
              </a:rPr>
              <a:t>- </a:t>
            </a:r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https://db-engines.com/en/system/Couchbase%3BMongoDB </a:t>
            </a:r>
          </a:p>
          <a:p>
            <a:r>
              <a:rPr lang="en-US" sz="800">
                <a:solidFill>
                  <a:schemeClr val="bg1"/>
                </a:solidFill>
                <a:cs typeface="Calibri"/>
              </a:rPr>
              <a:t>- </a:t>
            </a:r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https://pediaa.com/what-is-the-difference-between-</a:t>
            </a:r>
            <a:r>
              <a:rPr lang="en-US" sz="800" err="1">
                <a:solidFill>
                  <a:schemeClr val="bg1"/>
                </a:solidFill>
                <a:ea typeface="+mn-lt"/>
                <a:cs typeface="+mn-lt"/>
              </a:rPr>
              <a:t>couchbase</a:t>
            </a:r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-and-</a:t>
            </a:r>
            <a:r>
              <a:rPr lang="en-US" sz="800" err="1">
                <a:solidFill>
                  <a:schemeClr val="bg1"/>
                </a:solidFill>
                <a:ea typeface="+mn-lt"/>
                <a:cs typeface="+mn-lt"/>
              </a:rPr>
              <a:t>mongodb</a:t>
            </a:r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/#:~:text=%20Difference%20Between%20Couchbase%20and%20MongoDB%20%201,was%20written%20in%20C%2C%20Go%2C%20JavaScript...%20More%20 </a:t>
            </a:r>
          </a:p>
          <a:p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- https://www.couchbase.com/nosql-database-cloud-comparison</a:t>
            </a:r>
          </a:p>
          <a:p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- https://resources.couchbase.com/nosql_comparison_web </a:t>
            </a:r>
          </a:p>
          <a:p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- https://blog.couchbase.com/distributed-multi-document-acid-transactions-in-couchbase/#:~:text=Couchbase%20ACID%20transactions%20are%20multi-document%20and%20multi-node%20%E2%80%93,with%202%20replicas%20%28total%203%20copies%20of%20data%29. </a:t>
            </a:r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3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245AD1-8CF6-432C-ADEB-4932C00E070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49324" y="1274984"/>
            <a:ext cx="10487790" cy="4481236"/>
          </a:xfrm>
        </p:spPr>
        <p:txBody>
          <a:bodyPr lIns="91440" tIns="45720" rIns="91440" bIns="45720" anchor="t"/>
          <a:lstStyle/>
          <a:p>
            <a:pPr marL="457200" indent="-457200">
              <a:buChar char="•"/>
            </a:pPr>
            <a:r>
              <a:rPr lang="en-US" sz="1700"/>
              <a:t>Couchbase writes data in multiple data files in an append-only manner</a:t>
            </a:r>
          </a:p>
          <a:p>
            <a:pPr marL="457200" indent="-457200">
              <a:buChar char="•"/>
            </a:pPr>
            <a:r>
              <a:rPr lang="en-US" sz="1700"/>
              <a:t>MongoDB stores data into collections using BSON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US" sz="1700"/>
              <a:t>Secondary database models</a:t>
            </a:r>
          </a:p>
          <a:p>
            <a:pPr marL="1143000" lvl="1" indent="-457200">
              <a:buFont typeface="Arial,Sans-Serif" panose="020B0604020202020204" pitchFamily="34" charset="0"/>
              <a:buChar char="•"/>
            </a:pPr>
            <a:r>
              <a:rPr lang="en-US" sz="1700">
                <a:solidFill>
                  <a:srgbClr val="595959"/>
                </a:solidFill>
              </a:rPr>
              <a:t>Couchbase: Key-value store</a:t>
            </a:r>
          </a:p>
          <a:p>
            <a:pPr marL="1143000" lvl="1" indent="-457200">
              <a:buFont typeface="Arial,Sans-Serif" panose="020B0604020202020204" pitchFamily="34" charset="0"/>
              <a:buChar char="•"/>
            </a:pPr>
            <a:r>
              <a:rPr lang="en-US" sz="1700">
                <a:solidFill>
                  <a:srgbClr val="595959"/>
                </a:solidFill>
              </a:rPr>
              <a:t>MongoDB: Search engine</a:t>
            </a:r>
          </a:p>
          <a:p>
            <a:pPr marL="457200" indent="-457200">
              <a:buFont typeface="Arial,Sans-Serif" panose="020B0604020202020204" pitchFamily="34" charset="0"/>
              <a:buChar char="•"/>
            </a:pPr>
            <a:r>
              <a:rPr lang="en-US" sz="1700"/>
              <a:t>Scalability</a:t>
            </a:r>
          </a:p>
          <a:p>
            <a:pPr marL="1143000" lvl="1" indent="-457200">
              <a:buFont typeface="Arial,Sans-Serif" panose="020B0604020202020204" pitchFamily="34" charset="0"/>
              <a:buChar char="•"/>
            </a:pPr>
            <a:r>
              <a:rPr lang="en-US" sz="1700">
                <a:solidFill>
                  <a:srgbClr val="595959"/>
                </a:solidFill>
              </a:rPr>
              <a:t>Couchbase</a:t>
            </a:r>
          </a:p>
          <a:p>
            <a:pPr marL="1600200" lvl="2">
              <a:buFont typeface="Arial,Sans-Serif" panose="020B0604020202020204" pitchFamily="34" charset="0"/>
              <a:buChar char="•"/>
            </a:pPr>
            <a:r>
              <a:rPr lang="en-US" sz="1700">
                <a:solidFill>
                  <a:srgbClr val="595959"/>
                </a:solidFill>
              </a:rPr>
              <a:t>Homogenous scaling model: Distributes a workload evenly for each node across a cluster</a:t>
            </a:r>
          </a:p>
          <a:p>
            <a:pPr marL="1600200" lvl="2">
              <a:buFont typeface="Arial,Sans-Serif" panose="020B0604020202020204" pitchFamily="34" charset="0"/>
              <a:buChar char="•"/>
            </a:pPr>
            <a:r>
              <a:rPr lang="en-US" sz="1700">
                <a:solidFill>
                  <a:srgbClr val="595959"/>
                </a:solidFill>
              </a:rPr>
              <a:t>Multidimensional scaling model: Allows services to independently expand in order to limit competition and interference between each other</a:t>
            </a:r>
          </a:p>
          <a:p>
            <a:pPr marL="1143000" lvl="1" indent="-457200">
              <a:buFont typeface="Arial,Sans-Serif" panose="020B0604020202020204" pitchFamily="34" charset="0"/>
              <a:buChar char="•"/>
            </a:pPr>
            <a:r>
              <a:rPr lang="en-US" sz="1700">
                <a:solidFill>
                  <a:srgbClr val="595959"/>
                </a:solidFill>
              </a:rPr>
              <a:t>MongoDB</a:t>
            </a:r>
          </a:p>
          <a:p>
            <a:pPr marL="1600200" lvl="2">
              <a:buFont typeface="Arial,Sans-Serif" panose="020B0604020202020204" pitchFamily="34" charset="0"/>
              <a:buChar char="•"/>
            </a:pPr>
            <a:r>
              <a:rPr lang="en-US" sz="1700">
                <a:solidFill>
                  <a:srgbClr val="595959"/>
                </a:solidFill>
              </a:rPr>
              <a:t>Master-slave replication</a:t>
            </a:r>
          </a:p>
          <a:p>
            <a:pPr marL="1600200" lvl="2">
              <a:buFont typeface="Arial,Sans-Serif" panose="020B0604020202020204" pitchFamily="34" charset="0"/>
              <a:buChar char="•"/>
            </a:pPr>
            <a:r>
              <a:rPr lang="en-US" sz="1700">
                <a:solidFill>
                  <a:srgbClr val="595959"/>
                </a:solidFill>
              </a:rPr>
              <a:t>Horizontal data partitioning (</a:t>
            </a:r>
            <a:r>
              <a:rPr lang="en-US" sz="1700" err="1">
                <a:solidFill>
                  <a:srgbClr val="595959"/>
                </a:solidFill>
              </a:rPr>
              <a:t>sharding</a:t>
            </a:r>
            <a:r>
              <a:rPr lang="en-US" sz="1700">
                <a:solidFill>
                  <a:srgbClr val="595959"/>
                </a:solidFill>
              </a:rPr>
              <a:t>)</a:t>
            </a:r>
          </a:p>
          <a:p>
            <a:pPr lvl="1"/>
            <a:endParaRPr lang="en-US" sz="1000">
              <a:solidFill>
                <a:srgbClr val="59595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CA8D2B-F090-4D87-AABB-CA65920DE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437515"/>
            <a:ext cx="10483326" cy="975070"/>
          </a:xfrm>
        </p:spPr>
        <p:txBody>
          <a:bodyPr lIns="91440" tIns="45720" rIns="91440" bIns="45720" anchor="ctr"/>
          <a:lstStyle/>
          <a:p>
            <a:r>
              <a:rPr lang="en-US" sz="3600"/>
              <a:t>Differences from MongoDB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1B8870-2D56-43FD-8DD6-AE1241FA6F4C}"/>
              </a:ext>
            </a:extLst>
          </p:cNvPr>
          <p:cNvSpPr txBox="1"/>
          <p:nvPr/>
        </p:nvSpPr>
        <p:spPr>
          <a:xfrm>
            <a:off x="708605" y="5770063"/>
            <a:ext cx="1011846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chemeClr val="bg1"/>
                </a:solidFill>
              </a:rPr>
              <a:t>Sources:</a:t>
            </a:r>
            <a:endParaRPr lang="en-US" sz="1000">
              <a:solidFill>
                <a:schemeClr val="bg1"/>
              </a:solidFill>
              <a:cs typeface="Calibri"/>
            </a:endParaRPr>
          </a:p>
          <a:p>
            <a:r>
              <a:rPr lang="en-US" sz="1000">
                <a:solidFill>
                  <a:schemeClr val="bg1"/>
                </a:solidFill>
                <a:cs typeface="Calibri"/>
              </a:rPr>
              <a:t>- 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https://db-engines.com/en/system/Couchbase%3BMongoDB</a:t>
            </a:r>
          </a:p>
          <a:p>
            <a:r>
              <a:rPr lang="en-US" sz="1000">
                <a:solidFill>
                  <a:schemeClr val="bg1"/>
                </a:solidFill>
                <a:cs typeface="Calibri"/>
              </a:rPr>
              <a:t>- 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https://pediaa.com/what-is-the-difference-between-</a:t>
            </a:r>
            <a:r>
              <a:rPr lang="en-US" sz="1000" err="1">
                <a:solidFill>
                  <a:schemeClr val="bg1"/>
                </a:solidFill>
                <a:ea typeface="+mn-lt"/>
                <a:cs typeface="+mn-lt"/>
              </a:rPr>
              <a:t>couchbase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-and-</a:t>
            </a:r>
            <a:r>
              <a:rPr lang="en-US" sz="1000" err="1">
                <a:solidFill>
                  <a:schemeClr val="bg1"/>
                </a:solidFill>
                <a:ea typeface="+mn-lt"/>
                <a:cs typeface="+mn-lt"/>
              </a:rPr>
              <a:t>mongodb</a:t>
            </a:r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/#:~:text=%20Difference%20Between%20Couchbase%20and%20MongoDB%20%201,was%20written%20in%20C%2C%20Go%2C%20JavaScript...%20More%20 </a:t>
            </a: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- https://resources.couchbase.com/nosql_comparison_web </a:t>
            </a:r>
          </a:p>
          <a:p>
            <a:r>
              <a:rPr lang="en-US" sz="1000">
                <a:solidFill>
                  <a:schemeClr val="bg1"/>
                </a:solidFill>
                <a:ea typeface="+mn-lt"/>
                <a:cs typeface="+mn-lt"/>
              </a:rPr>
              <a:t>- https://www.couchbase.com/nosql-database-cloud-comparison </a:t>
            </a:r>
          </a:p>
          <a:p>
            <a:endParaRPr lang="en-US" sz="120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05479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CEFBADB4-BB37-495E-9D6D-D2C7146FD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936" y="2238664"/>
            <a:ext cx="4838700" cy="3263900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9D5406A2-FFA3-4CD2-B291-4C3716745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809" y="2238664"/>
            <a:ext cx="4584700" cy="32639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4BA4B7-C423-4895-BAC0-35F19E0B1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582" y="914737"/>
            <a:ext cx="10099963" cy="1012806"/>
          </a:xfrm>
          <a:solidFill>
            <a:srgbClr val="FFFFFF">
              <a:alpha val="10000"/>
            </a:srgbClr>
          </a:solidFill>
          <a:ln w="25400" cap="sq">
            <a:noFill/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000" kern="120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Homogenous Scaling versus Multidimensional Scaling</a:t>
            </a:r>
            <a:endParaRPr lang="en-US" sz="3000" kern="1200">
              <a:solidFill>
                <a:srgbClr val="404040"/>
              </a:solidFill>
              <a:latin typeface="+mj-lt"/>
              <a:cs typeface="Calibri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0458C-1280-4BB2-B951-12069CD8EC0E}"/>
              </a:ext>
            </a:extLst>
          </p:cNvPr>
          <p:cNvSpPr txBox="1"/>
          <p:nvPr/>
        </p:nvSpPr>
        <p:spPr>
          <a:xfrm>
            <a:off x="964458" y="5948049"/>
            <a:ext cx="97180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Source: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r>
              <a:rPr lang="en-US">
                <a:solidFill>
                  <a:schemeClr val="bg1"/>
                </a:solidFill>
                <a:cs typeface="Calibri"/>
              </a:rPr>
              <a:t>-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https://resources.couchbase.com/nosql_comparison_web </a:t>
            </a:r>
          </a:p>
        </p:txBody>
      </p:sp>
    </p:spTree>
    <p:extLst>
      <p:ext uri="{BB962C8B-B14F-4D97-AF65-F5344CB8AC3E}">
        <p14:creationId xmlns:p14="http://schemas.microsoft.com/office/powerpoint/2010/main" val="3955565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DEAD883-FEAF-4316-B12D-30CE8C350EA5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53298" y="1932185"/>
            <a:ext cx="5176884" cy="3805676"/>
          </a:xfrm>
        </p:spPr>
        <p:txBody>
          <a:bodyPr lIns="91440" tIns="45720" rIns="91440" bIns="45720" anchor="t">
            <a:no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 sz="1400"/>
              <a:t>Fully integrated caching layer that doesn't require other caching products to improve performance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/>
              <a:t>Multi-dimensional scaling (MDS) can be applied to isolate workloads, and can be done vertically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/>
              <a:t>Extends ANSI SQL to support JSON's flexible schema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/>
              <a:t>Accesses all functionality more easily without using a unique query language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/>
              <a:t>Adaptive index partitioning to isolate data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/>
              <a:t>Applies SQL-like querying that goes beyond read-only queries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/>
              <a:t>Nodes can read and write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/>
              <a:t>Does not require master-slave replication between servers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/>
              <a:t>Can also perform maintenance with Web UI or REST API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BD925-65C3-402E-BE33-2578720350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7762" y="1477890"/>
            <a:ext cx="5186362" cy="458714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/>
              <a:t>MongoDB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6BAC80-C272-4EF9-AB1E-41E63D212EFF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178505" y="1932185"/>
            <a:ext cx="5180057" cy="3800114"/>
          </a:xfrm>
        </p:spPr>
        <p:txBody>
          <a:bodyPr lIns="91440" tIns="45720" rIns="91440" bIns="45720" anchor="t">
            <a:norm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/>
              <a:t>Supports more programming languages</a:t>
            </a:r>
          </a:p>
          <a:p>
            <a:pPr marL="457200" indent="-457200">
              <a:buFont typeface="Arial,Sans-Serif"/>
              <a:buChar char="•"/>
            </a:pPr>
            <a:r>
              <a:rPr lang="en-US"/>
              <a:t>Compatible with more operating systems</a:t>
            </a:r>
          </a:p>
          <a:p>
            <a:pPr marL="457200" indent="-457200">
              <a:buFont typeface="Arial,Sans-Serif"/>
              <a:buChar char="•"/>
            </a:pPr>
            <a:r>
              <a:rPr lang="en-US"/>
              <a:t>Performs somewhat better with small-sized clusters and data sets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C60785-31C7-4368-80C5-1242521A24F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82" y="1479033"/>
            <a:ext cx="5177625" cy="458714"/>
          </a:xfrm>
        </p:spPr>
        <p:txBody>
          <a:bodyPr lIns="91440" tIns="45720" rIns="91440" bIns="45720" anchor="b">
            <a:noAutofit/>
          </a:bodyPr>
          <a:lstStyle/>
          <a:p>
            <a:r>
              <a:rPr lang="en-US"/>
              <a:t>Couchbase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B1F7F9-E1BF-4ECD-9FA8-4C29AC16F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37" y="504259"/>
            <a:ext cx="10483326" cy="975070"/>
          </a:xfrm>
        </p:spPr>
        <p:txBody>
          <a:bodyPr lIns="91440" tIns="45720" rIns="91440" bIns="45720" anchor="ctr"/>
          <a:lstStyle/>
          <a:p>
            <a:r>
              <a:rPr lang="en-US"/>
              <a:t>Advantages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4158ED-3C09-4DAF-8FA8-4C4ED00A26B7}"/>
              </a:ext>
            </a:extLst>
          </p:cNvPr>
          <p:cNvSpPr txBox="1"/>
          <p:nvPr/>
        </p:nvSpPr>
        <p:spPr>
          <a:xfrm>
            <a:off x="853219" y="5786749"/>
            <a:ext cx="1019077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Sources: </a:t>
            </a:r>
          </a:p>
          <a:p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- https://www.couchbase.com/comparing-couchbase-vs-mongodb</a:t>
            </a:r>
          </a:p>
          <a:p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- https://db-engines.com/en/system/Couchbase%3BMongoDB </a:t>
            </a:r>
            <a:endParaRPr lang="en-US" sz="800">
              <a:solidFill>
                <a:schemeClr val="bg1"/>
              </a:solidFill>
              <a:cs typeface="Calibri"/>
            </a:endParaRPr>
          </a:p>
          <a:p>
            <a:r>
              <a:rPr lang="en-US" sz="800">
                <a:solidFill>
                  <a:schemeClr val="bg1"/>
                </a:solidFill>
                <a:cs typeface="Calibri"/>
              </a:rPr>
              <a:t>- </a:t>
            </a:r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https://resources.couchbase.com/nosql_comparison_web </a:t>
            </a:r>
            <a:endParaRPr lang="en-US" sz="800">
              <a:solidFill>
                <a:schemeClr val="bg1"/>
              </a:solidFill>
              <a:cs typeface="Calibri"/>
            </a:endParaRPr>
          </a:p>
          <a:p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- https://www.couchbase.com/nosql-database-cloud-comparison </a:t>
            </a:r>
          </a:p>
          <a:p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- https://pediaa.com/what-is-the-difference-between-</a:t>
            </a:r>
            <a:r>
              <a:rPr lang="en-US" sz="800" err="1">
                <a:solidFill>
                  <a:schemeClr val="bg1"/>
                </a:solidFill>
                <a:ea typeface="+mn-lt"/>
                <a:cs typeface="+mn-lt"/>
              </a:rPr>
              <a:t>couchbase</a:t>
            </a:r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-and-</a:t>
            </a:r>
            <a:r>
              <a:rPr lang="en-US" sz="800" err="1">
                <a:solidFill>
                  <a:schemeClr val="bg1"/>
                </a:solidFill>
                <a:ea typeface="+mn-lt"/>
                <a:cs typeface="+mn-lt"/>
              </a:rPr>
              <a:t>mongodb</a:t>
            </a:r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/#:~:text=%20Difference%20Between%20Couchbase%20and%20MongoDB%20%201,was%20written%20in%20C%2C%20Go%2C%20JavaScript...%20More%20 </a:t>
            </a:r>
          </a:p>
          <a:p>
            <a:r>
              <a:rPr lang="en-US" sz="800">
                <a:solidFill>
                  <a:schemeClr val="bg1"/>
                </a:solidFill>
                <a:ea typeface="+mn-lt"/>
                <a:cs typeface="+mn-lt"/>
              </a:rPr>
              <a:t>- https://resources.couchbase.com/c/altoros-nosql-performance-benchmark?x=N-I_ik  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47380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DE8F91F-1B12-4DF9-8C1B-949F4771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Live Demo</a:t>
            </a:r>
          </a:p>
        </p:txBody>
      </p:sp>
      <p:sp>
        <p:nvSpPr>
          <p:cNvPr id="14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55180DC5-0533-4B65-B6D5-D9B915D1A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2111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3BF6C8-9E43-4ABB-818D-3EA7F28DFE4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1272" y="1567888"/>
            <a:ext cx="10495058" cy="4087096"/>
          </a:xfrm>
        </p:spPr>
        <p:txBody>
          <a:bodyPr lIns="91440" tIns="45720" rIns="91440" bIns="45720" anchor="t"/>
          <a:lstStyle/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2"/>
              </a:rPr>
              <a:t>https://nordicapis.com/what-is-the-difference-between-an-api-and-an-sdk/</a:t>
            </a:r>
            <a:r>
              <a:rPr lang="en-US" sz="1400"/>
              <a:t> 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3"/>
              </a:rPr>
              <a:t>https://www.couchbase.com/comparing-couchbase-vs-mongodb</a:t>
            </a:r>
            <a:r>
              <a:rPr lang="en-US" sz="1400"/>
              <a:t> 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4"/>
              </a:rPr>
              <a:t>https://db-engines.com/en/system/Couchbase%3BMongoDB</a:t>
            </a:r>
            <a:endParaRPr lang="en-US" sz="1400"/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5"/>
              </a:rPr>
              <a:t>https://db-engines.com/en/system/CouchDB%3bCouchbase%3bMongoDB</a:t>
            </a:r>
            <a:r>
              <a:rPr lang="en-US" sz="1400"/>
              <a:t> 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6"/>
              </a:rPr>
              <a:t>https://pediaa.com/what-is-the-difference-between-couchbase-and-mongodb/#:~:text=%20Difference%20Between%20Couchbase%20and%20MongoDB%20%201,was%20written%20in%20C%2C%20Go%2C%20JavaScript...%20More%20</a:t>
            </a:r>
            <a:r>
              <a:rPr lang="en-US" sz="1400"/>
              <a:t>  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7"/>
              </a:rPr>
              <a:t>https://www.couchbase.com/nosql-database-cloud-comparison</a:t>
            </a:r>
            <a:r>
              <a:rPr lang="en-US" sz="1400"/>
              <a:t>  </a:t>
            </a:r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solidFill>
                  <a:srgbClr val="000000"/>
                </a:solidFill>
                <a:hlinkClick r:id="rId8"/>
              </a:rPr>
              <a:t>https://docs.couchbase.com/server/current/n1ql/n1ql-language-reference/join.html</a:t>
            </a:r>
            <a:r>
              <a:rPr lang="en-US" sz="1400">
                <a:solidFill>
                  <a:srgbClr val="000000"/>
                </a:solidFill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endParaRPr lang="en-US" sz="1400"/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9"/>
              </a:rPr>
              <a:t>https://docs.couchbase.com/server/6.5/fts/query-string-queries.html</a:t>
            </a:r>
            <a:endParaRPr lang="en-US" sz="1400"/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10"/>
              </a:rPr>
              <a:t>https://docs.couchbase.com/server/current/learn/services-and-indexes/indexes/indexing-and-query-perf.html</a:t>
            </a:r>
            <a:endParaRPr lang="en-US" sz="1400"/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11"/>
              </a:rPr>
              <a:t>https://docs.couchbase.com/server/current/manage/manage-buckets/create-bucket.html</a:t>
            </a:r>
            <a:endParaRPr lang="en-US" sz="1400"/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12"/>
              </a:rPr>
              <a:t>https://www.linkedin.com/company/couchbase/</a:t>
            </a:r>
            <a:endParaRPr lang="en-US" sz="1400"/>
          </a:p>
          <a:p>
            <a:pPr marL="457200" indent="-457200">
              <a:buFont typeface="Arial,Sans-Serif"/>
              <a:buChar char="•"/>
            </a:pPr>
            <a:endParaRPr lang="en-US" sz="1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09705A6-8D63-4C85-A576-262A113B6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430392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7" name="Oval 10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B9675A-56DC-4A67-B354-55A4F5126F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0" y="2776538"/>
            <a:ext cx="9144000" cy="138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163781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C06E49-7697-461F-BEF6-8DB33225D5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4886" y="1525275"/>
            <a:ext cx="10498914" cy="4186449"/>
          </a:xfrm>
        </p:spPr>
        <p:txBody>
          <a:bodyPr lIns="91440" tIns="45720" rIns="91440" bIns="45720" anchor="t"/>
          <a:lstStyle/>
          <a:p>
            <a:pPr marL="457200" indent="-457200">
              <a:buFont typeface="Arial,Sans-Serif"/>
              <a:buChar char="•"/>
            </a:pPr>
            <a:r>
              <a:rPr lang="en-US" sz="1200">
                <a:hlinkClick r:id="rId2"/>
              </a:rPr>
              <a:t>https://en.wikipedia.org/wiki/Couchbase_Server</a:t>
            </a:r>
            <a:endParaRPr lang="en-US" sz="1200"/>
          </a:p>
          <a:p>
            <a:pPr marL="457200" indent="-457200">
              <a:buFont typeface="Arial,Sans-Serif"/>
              <a:buChar char="•"/>
            </a:pPr>
            <a:r>
              <a:rPr lang="en-US" sz="1200">
                <a:hlinkClick r:id="rId3"/>
              </a:rPr>
              <a:t>https://resources.couchbase.com/nosql_comparison_web</a:t>
            </a:r>
            <a:r>
              <a:rPr lang="en-US" sz="1200"/>
              <a:t>  </a:t>
            </a:r>
          </a:p>
          <a:p>
            <a:pPr marL="457200" indent="-457200">
              <a:buFont typeface="Arial,Sans-Serif"/>
              <a:buChar char="•"/>
            </a:pPr>
            <a:r>
              <a:rPr lang="en-US" sz="1200">
                <a:hlinkClick r:id="rId4"/>
              </a:rPr>
              <a:t>https://resources.couchbase.com/c/altoros-nosql-performance-benchmark?x=N-I_ik</a:t>
            </a:r>
            <a:r>
              <a:rPr lang="en-US" sz="1200"/>
              <a:t>  </a:t>
            </a:r>
          </a:p>
          <a:p>
            <a:pPr marL="457200" indent="-457200">
              <a:buFont typeface="Arial,Sans-Serif"/>
              <a:buChar char="•"/>
            </a:pPr>
            <a:r>
              <a:rPr lang="en-US" sz="1200">
                <a:hlinkClick r:id="rId5"/>
              </a:rPr>
              <a:t>https://dzone.com/articles/how-acid-mongodb</a:t>
            </a:r>
            <a:r>
              <a:rPr lang="en-US" sz="1200"/>
              <a:t> </a:t>
            </a:r>
          </a:p>
          <a:p>
            <a:pPr marL="457200" indent="-457200">
              <a:buFont typeface="Arial"/>
              <a:buChar char="•"/>
            </a:pPr>
            <a:r>
              <a:rPr lang="en-US" sz="1200">
                <a:hlinkClick r:id="rId6"/>
              </a:rPr>
              <a:t>https://www.infoclutch.com/installed-base/hrms/couchbase/#counts-by-revenue</a:t>
            </a:r>
            <a:endParaRPr lang="en-US" sz="1200"/>
          </a:p>
          <a:p>
            <a:pPr marL="457200" indent="-457200">
              <a:buFont typeface="Arial"/>
              <a:buChar char="•"/>
            </a:pPr>
            <a:r>
              <a:rPr lang="en-US" sz="1200">
                <a:hlinkClick r:id="rId7"/>
              </a:rPr>
              <a:t>https://www.couchbase.com/products/cloud</a:t>
            </a:r>
            <a:endParaRPr lang="en-US" sz="1200"/>
          </a:p>
          <a:p>
            <a:pPr marL="457200" indent="-457200">
              <a:buFont typeface="Arial"/>
              <a:buChar char="•"/>
            </a:pPr>
            <a:r>
              <a:rPr lang="en-US" sz="1200">
                <a:hlinkClick r:id="rId8"/>
              </a:rPr>
              <a:t>https://www.couchbase.com/downloads</a:t>
            </a:r>
            <a:endParaRPr lang="en-US" sz="1200"/>
          </a:p>
          <a:p>
            <a:pPr marL="457200" indent="-457200">
              <a:buFont typeface="Arial"/>
              <a:buChar char="•"/>
            </a:pPr>
            <a:r>
              <a:rPr lang="en-US" sz="1200">
                <a:hlinkClick r:id="rId9"/>
              </a:rPr>
              <a:t>https://www.couchbase.com/products/cloud/faq</a:t>
            </a:r>
            <a:endParaRPr lang="en-US" sz="1200"/>
          </a:p>
          <a:p>
            <a:pPr marL="457200" indent="-457200">
              <a:buFont typeface="Arial"/>
              <a:buChar char="•"/>
            </a:pPr>
            <a:r>
              <a:rPr lang="en-US" sz="1200">
                <a:hlinkClick r:id="rId10"/>
              </a:rPr>
              <a:t>https://www.couchbase.com/licensing-and-support-faq</a:t>
            </a:r>
            <a:endParaRPr lang="en-US" sz="1200"/>
          </a:p>
          <a:p>
            <a:pPr marL="457200" indent="-457200">
              <a:buFont typeface="Arial,Sans-Serif"/>
              <a:buChar char="•"/>
            </a:pPr>
            <a:r>
              <a:rPr lang="en-US" sz="1200">
                <a:hlinkClick r:id="rId11"/>
              </a:rPr>
              <a:t>https://blog.couchbase.com/transactions-n1ql-couchbase-distributed-nosql/#:~:text=N1QL%20Transactions%20%3A%20An%20Elastic%20and%20Scalable%20Distributed,START%20TRANSACTION%3B%20UPDATE%20customer%20SET%20b%20...%20</a:t>
            </a:r>
            <a:endParaRPr lang="en-US" sz="1200"/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12"/>
              </a:rPr>
              <a:t>http://info.couchbase.com/rs/302-GJY-034/images/MongoDB_vs_Couchbase_Architecture_WP.pdf</a:t>
            </a:r>
            <a:endParaRPr lang="en-US"/>
          </a:p>
          <a:p>
            <a:pPr marL="457200" indent="-457200">
              <a:buFont typeface="Arial,Sans-Serif"/>
              <a:buChar char="•"/>
            </a:pPr>
            <a:r>
              <a:rPr lang="en-US" sz="1400">
                <a:hlinkClick r:id="rId13"/>
              </a:rPr>
              <a:t>https://www.couchbase.com/customers</a:t>
            </a:r>
          </a:p>
          <a:p>
            <a:endParaRPr lang="en-US" sz="1400"/>
          </a:p>
          <a:p>
            <a:pPr marL="457200" indent="-457200">
              <a:buFont typeface="Arial"/>
              <a:buChar char="•"/>
            </a:pPr>
            <a:endParaRPr lang="en-US" sz="1400"/>
          </a:p>
          <a:p>
            <a:pPr marL="457200" indent="-457200">
              <a:buFont typeface="Arial"/>
              <a:buChar char="•"/>
            </a:pPr>
            <a:endParaRPr lang="en-US" sz="1400"/>
          </a:p>
          <a:p>
            <a:pPr marL="457200" indent="-457200">
              <a:buFont typeface="Arial"/>
              <a:buChar char="•"/>
            </a:pPr>
            <a:endParaRPr lang="en-US" sz="1400"/>
          </a:p>
          <a:p>
            <a:pPr marL="457200" indent="-457200">
              <a:buFont typeface="Arial"/>
              <a:buChar char="•"/>
            </a:pPr>
            <a:endParaRPr lang="en-US" sz="14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2F9A68C-67E2-4141-BCA4-F0A1007BF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References Continued </a:t>
            </a:r>
          </a:p>
        </p:txBody>
      </p:sp>
    </p:spTree>
    <p:extLst>
      <p:ext uri="{BB962C8B-B14F-4D97-AF65-F5344CB8AC3E}">
        <p14:creationId xmlns:p14="http://schemas.microsoft.com/office/powerpoint/2010/main" val="2309783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FE49D76-4C0D-4D5C-9203-83E0F59F4CE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58252" y="1715335"/>
            <a:ext cx="10505574" cy="3895613"/>
          </a:xfrm>
        </p:spPr>
        <p:txBody>
          <a:bodyPr lIns="91440" tIns="45720" rIns="91440" bIns="45720" anchor="t"/>
          <a:lstStyle/>
          <a:p>
            <a:pPr marL="342900" indent="-342900">
              <a:buChar char="•"/>
            </a:pPr>
            <a:r>
              <a:rPr lang="en-US"/>
              <a:t>Open-source, distributed multi-model NoSQL document-oriented database</a:t>
            </a:r>
          </a:p>
          <a:p>
            <a:pPr marL="342900" indent="-342900">
              <a:buChar char="•"/>
            </a:pPr>
            <a:r>
              <a:rPr lang="en-US"/>
              <a:t>Developed by Couchbase, Inc. Headquartered in Santa Clara, CA </a:t>
            </a:r>
          </a:p>
          <a:p>
            <a:pPr marL="342900" indent="-342900">
              <a:buChar char="•"/>
            </a:pPr>
            <a:r>
              <a:rPr lang="en-US"/>
              <a:t>Created in 2009 from the merger of </a:t>
            </a:r>
            <a:r>
              <a:rPr lang="en-US" err="1"/>
              <a:t>CouchOne</a:t>
            </a:r>
            <a:r>
              <a:rPr lang="en-US"/>
              <a:t> and </a:t>
            </a:r>
            <a:r>
              <a:rPr lang="en-US" err="1"/>
              <a:t>Membase</a:t>
            </a:r>
            <a:r>
              <a:rPr lang="en-US"/>
              <a:t> </a:t>
            </a:r>
          </a:p>
          <a:p>
            <a:pPr marL="1028700" lvl="1" indent="-342900"/>
            <a:r>
              <a:rPr lang="en-US" sz="2800">
                <a:solidFill>
                  <a:srgbClr val="595959"/>
                </a:solidFill>
              </a:rPr>
              <a:t>Compared to MongoDB – created in 2007</a:t>
            </a:r>
          </a:p>
          <a:p>
            <a:pPr marL="342900" indent="-342900">
              <a:buChar char="•"/>
            </a:pPr>
            <a:r>
              <a:rPr lang="en-US"/>
              <a:t>Written in C++, Erlang, C, Go</a:t>
            </a:r>
          </a:p>
          <a:p>
            <a:pPr marL="342900" indent="-342900">
              <a:buChar char="•"/>
            </a:pPr>
            <a:r>
              <a:rPr lang="en-US"/>
              <a:t>NoSQL database technology</a:t>
            </a:r>
          </a:p>
          <a:p>
            <a:pPr marL="1028700" lvl="1" indent="-342900"/>
            <a:endParaRPr lang="en-US" sz="1800">
              <a:solidFill>
                <a:srgbClr val="59595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2E544B1-F0E6-4C9E-9449-A334296F2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What is Couchbase?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0A4A686-B3C2-4CB3-99A3-CD96A78B74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23674"/>
              </p:ext>
            </p:extLst>
          </p:nvPr>
        </p:nvGraphicFramePr>
        <p:xfrm>
          <a:off x="711868" y="5836513"/>
          <a:ext cx="8168640" cy="1005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3275476507"/>
                    </a:ext>
                  </a:extLst>
                </a:gridCol>
              </a:tblGrid>
              <a:tr h="54142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bg1"/>
                          </a:solidFill>
                        </a:rPr>
                        <a:t>Sources</a:t>
                      </a:r>
                      <a:endParaRPr lang="en-US" sz="1200"/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bg1"/>
                          </a:solidFill>
                        </a:rPr>
                        <a:t>- https://www.linkedin.com/company/couchbase/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- https://en.wikipedia.org/wiki/Couchbase_Server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noProof="0">
                          <a:solidFill>
                            <a:schemeClr val="bg1"/>
                          </a:solidFill>
                        </a:rPr>
                        <a:t>- </a:t>
                      </a:r>
                      <a:r>
                        <a:rPr lang="en-US" sz="12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https://www.couchbase.com/about </a:t>
                      </a:r>
                    </a:p>
                    <a:p>
                      <a:pPr marL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200" u="none" strike="noStrike" noProof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032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5653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010009-BD99-42C6-BCB6-37B9C4FE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Customers   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6E9D4599-2BD6-4593-88BA-2378A079BA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292962"/>
              </p:ext>
            </p:extLst>
          </p:nvPr>
        </p:nvGraphicFramePr>
        <p:xfrm>
          <a:off x="421990" y="5844434"/>
          <a:ext cx="8168640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1148520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chemeClr val="bg1"/>
                          </a:solidFill>
                        </a:rPr>
                        <a:t>Source: 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chemeClr val="bg1"/>
                          </a:solidFill>
                        </a:rPr>
                        <a:t>- https://www.infoclutch.com/installed-base/hrms/couchbase/#counts-by-revenue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- https://www.couchbase.com/customers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45869"/>
                  </a:ext>
                </a:extLst>
              </a:tr>
            </a:tbl>
          </a:graphicData>
        </a:graphic>
      </p:graphicFrame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BEF52C37-EDA3-4E6F-B961-2C8023DDCABA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049997" y="1629920"/>
            <a:ext cx="10087323" cy="3833274"/>
          </a:xfrm>
        </p:spPr>
      </p:pic>
    </p:spTree>
    <p:extLst>
      <p:ext uri="{BB962C8B-B14F-4D97-AF65-F5344CB8AC3E}">
        <p14:creationId xmlns:p14="http://schemas.microsoft.com/office/powerpoint/2010/main" val="383184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61A2EC80-5F19-4F6D-92D2-BEB12889CCFF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1249495" y="1825625"/>
            <a:ext cx="9331648" cy="38044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DDAB5A9-1103-4F3D-8CF7-B2CDEF9B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State-Wide Distribution</a:t>
            </a:r>
          </a:p>
        </p:txBody>
      </p:sp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47D0CC5C-E502-4574-8AB6-E28A87DB1A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6163526"/>
              </p:ext>
            </p:extLst>
          </p:nvPr>
        </p:nvGraphicFramePr>
        <p:xfrm>
          <a:off x="421990" y="6016962"/>
          <a:ext cx="816864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1148520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chemeClr val="bg1"/>
                          </a:solidFill>
                        </a:rPr>
                        <a:t>Source: 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chemeClr val="bg1"/>
                          </a:solidFill>
                        </a:rPr>
                        <a:t>- https://www.infoclutch.com/installed-base/hrms/couchbase/#counts-by-revenue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4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319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96D0675-5B40-4AD8-BB0C-C81C9351E56B}"/>
              </a:ext>
            </a:extLst>
          </p:cNvPr>
          <p:cNvPicPr>
            <a:picLocks noGrp="1" noChangeAspect="1"/>
          </p:cNvPicPr>
          <p:nvPr>
            <p:ph idx="13"/>
          </p:nvPr>
        </p:nvPicPr>
        <p:blipFill>
          <a:blip r:embed="rId2"/>
          <a:stretch>
            <a:fillRect/>
          </a:stretch>
        </p:blipFill>
        <p:spPr>
          <a:xfrm>
            <a:off x="57215" y="1526292"/>
            <a:ext cx="5974547" cy="404652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2ECD52-12AC-4ABF-970B-39D9364F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 sz="3900"/>
              <a:t>Customers by Revenue and Company Size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101D409-E608-4EF1-83C5-6311B53A2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250176"/>
              </p:ext>
            </p:extLst>
          </p:nvPr>
        </p:nvGraphicFramePr>
        <p:xfrm>
          <a:off x="421990" y="6016962"/>
          <a:ext cx="8168640" cy="64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11485204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chemeClr val="bg1"/>
                          </a:solidFill>
                        </a:rPr>
                        <a:t>Source: 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chemeClr val="bg1"/>
                          </a:solidFill>
                        </a:rPr>
                        <a:t>- https://www.infoclutch.com/installed-base/hrms/couchbase/#counts-by-revenue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45869"/>
                  </a:ext>
                </a:extLst>
              </a:tr>
            </a:tbl>
          </a:graphicData>
        </a:graphic>
      </p:graphicFrame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866F20C-4B64-4E54-A813-DABC2D766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225" y="1527852"/>
            <a:ext cx="6135241" cy="40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591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00AAC5-25A4-4064-BFF8-56CFE54D8265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lIns="91440" tIns="45720" rIns="91440" bIns="45720" anchor="t"/>
          <a:lstStyle/>
          <a:p>
            <a:pPr marL="342900" indent="-342900">
              <a:buChar char="•"/>
            </a:pPr>
            <a:r>
              <a:rPr lang="en-US" sz="2000"/>
              <a:t>Aggregate data collected from different sources</a:t>
            </a:r>
          </a:p>
          <a:p>
            <a:pPr marL="342900" indent="-342900">
              <a:buChar char="•"/>
            </a:pPr>
            <a:r>
              <a:rPr lang="en-US" sz="2000"/>
              <a:t>Publish new product and inventory content in real time </a:t>
            </a:r>
          </a:p>
          <a:p>
            <a:pPr marL="342900" indent="-342900">
              <a:buChar char="•"/>
            </a:pPr>
            <a:r>
              <a:rPr lang="en-US" sz="2000"/>
              <a:t>Ensure that data is available online and offline.</a:t>
            </a:r>
          </a:p>
          <a:p>
            <a:pPr marL="342900" indent="-342900">
              <a:buChar char="•"/>
            </a:pPr>
            <a:r>
              <a:rPr lang="en-US" sz="2000"/>
              <a:t>Manage, support, and drive real-time data insights </a:t>
            </a:r>
          </a:p>
          <a:p>
            <a:endParaRPr lang="en-US" sz="20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DE69112-8A40-4BB4-B273-4248C32F2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Use Case and Solutions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5A8425-16E3-456B-9F9D-D1667DF82A76}"/>
              </a:ext>
            </a:extLst>
          </p:cNvPr>
          <p:cNvSpPr txBox="1"/>
          <p:nvPr/>
        </p:nvSpPr>
        <p:spPr>
          <a:xfrm>
            <a:off x="698739" y="5845834"/>
            <a:ext cx="757399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Source: 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- https://www.couchbase.com/solutions</a:t>
            </a: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- https://www.couchbase.com/customers</a:t>
            </a:r>
          </a:p>
          <a:p>
            <a:endParaRPr lang="en-US">
              <a:cs typeface="Calibri"/>
            </a:endParaRPr>
          </a:p>
        </p:txBody>
      </p:sp>
      <p:pic>
        <p:nvPicPr>
          <p:cNvPr id="4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3425A4B-A935-450B-9C5E-A5A49880F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68" y="3622140"/>
            <a:ext cx="3175261" cy="1188138"/>
          </a:xfrm>
          <a:prstGeom prst="rect">
            <a:avLst/>
          </a:prstGeom>
        </p:spPr>
      </p:pic>
      <p:pic>
        <p:nvPicPr>
          <p:cNvPr id="5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3E871669-D6AB-4EC9-BA17-A2B206751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001" y="3575314"/>
            <a:ext cx="3783514" cy="1278392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B2A35C20-D7A3-43B5-A2D7-371298647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9869" y="3701071"/>
            <a:ext cx="3675331" cy="110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5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70A484-DFCA-4EC4-BA30-EC80033DBD66}"/>
              </a:ext>
            </a:extLst>
          </p:cNvPr>
          <p:cNvSpPr>
            <a:spLocks noGrp="1"/>
          </p:cNvSpPr>
          <p:nvPr>
            <p:ph sz="half" idx="14"/>
          </p:nvPr>
        </p:nvSpPr>
        <p:spPr/>
        <p:txBody>
          <a:bodyPr lIns="91440" tIns="45720" rIns="91440" bIns="45720" anchor="t">
            <a:normAutofit/>
          </a:bodyPr>
          <a:lstStyle/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/>
              <a:t>The open-source foundation of NoSQL data platform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/>
              <a:t>Best suited for non-enterprise developers 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r>
              <a:rPr lang="en-US"/>
              <a:t>Available free of charge for both development and production</a:t>
            </a:r>
          </a:p>
          <a:p>
            <a:pPr marL="285750" indent="-285750">
              <a:buFont typeface="Arial,Sans-Serif" panose="020B0604020202020204" pitchFamily="34" charset="0"/>
              <a:buChar char="•"/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EF7E1-8367-47C6-9569-8F3C7AAE31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lIns="91440" tIns="45720" rIns="91440" bIns="45720" anchor="b">
            <a:noAutofit/>
          </a:bodyPr>
          <a:lstStyle/>
          <a:p>
            <a:r>
              <a:rPr lang="en-US"/>
              <a:t>Enterprise Version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2FEC44-D502-42A0-B3CB-DAB86422A803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 lIns="91440" tIns="45720" rIns="91440" bIns="45720" anchor="t">
            <a:normAutofit/>
          </a:bodyPr>
          <a:lstStyle/>
          <a:p>
            <a:pPr marL="457200" indent="-457200">
              <a:buFont typeface="Arial,Sans-Serif"/>
              <a:buChar char="•"/>
            </a:pPr>
            <a:r>
              <a:rPr lang="en-US"/>
              <a:t>Full-featured, multi-service NoSQL database </a:t>
            </a:r>
          </a:p>
          <a:p>
            <a:pPr marL="457200" indent="-457200">
              <a:buFont typeface="Arial,Sans-Serif"/>
              <a:buChar char="•"/>
            </a:pPr>
            <a:r>
              <a:rPr lang="en-US"/>
              <a:t>Available free of charge </a:t>
            </a:r>
          </a:p>
          <a:p>
            <a:pPr marL="457200" indent="-457200">
              <a:buFont typeface="Arial,Sans-Serif"/>
              <a:buChar char="•"/>
            </a:pPr>
            <a:r>
              <a:rPr lang="en-US"/>
              <a:t>Common uses</a:t>
            </a:r>
          </a:p>
          <a:p>
            <a:pPr marL="1143000" lvl="1" indent="-285750">
              <a:buFont typeface="Arial,Sans-Serif"/>
              <a:buChar char="•"/>
            </a:pPr>
            <a:r>
              <a:rPr lang="en-US">
                <a:solidFill>
                  <a:srgbClr val="595959"/>
                </a:solidFill>
              </a:rPr>
              <a:t>Evaluation</a:t>
            </a:r>
            <a:endParaRPr lang="en-US">
              <a:solidFill>
                <a:srgbClr val="595959"/>
              </a:solidFill>
              <a:cs typeface="Calibri"/>
            </a:endParaRPr>
          </a:p>
          <a:p>
            <a:pPr marL="1143000" lvl="1" indent="-285750">
              <a:buFont typeface="Arial,Sans-Serif"/>
              <a:buChar char="•"/>
            </a:pPr>
            <a:r>
              <a:rPr lang="en-US">
                <a:solidFill>
                  <a:srgbClr val="595959"/>
                </a:solidFill>
              </a:rPr>
              <a:t>Development</a:t>
            </a:r>
            <a:endParaRPr lang="en-US">
              <a:solidFill>
                <a:srgbClr val="595959"/>
              </a:solidFill>
              <a:cs typeface="Calibri"/>
            </a:endParaRPr>
          </a:p>
          <a:p>
            <a:pPr marL="1143000" lvl="1" indent="-285750">
              <a:buFont typeface="Arial,Sans-Serif"/>
              <a:buChar char="•"/>
            </a:pPr>
            <a:r>
              <a:rPr lang="en-US">
                <a:solidFill>
                  <a:srgbClr val="595959"/>
                </a:solidFill>
                <a:latin typeface="Arial"/>
                <a:cs typeface="Arial"/>
              </a:rPr>
              <a:t>Unlimited preproduction 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52BBA2-8FF1-46AD-976D-280474BF7B0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 lIns="91440" tIns="45720" rIns="91440" bIns="45720" anchor="b">
            <a:noAutofit/>
          </a:bodyPr>
          <a:lstStyle/>
          <a:p>
            <a:r>
              <a:rPr lang="en-US"/>
              <a:t>Community Version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DBBD459-20A5-41B0-997F-D9C60B163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/>
              <a:t>Couchbase Server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AB380C8E-333A-4D38-935D-BD880A6A5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962854"/>
              </p:ext>
            </p:extLst>
          </p:nvPr>
        </p:nvGraphicFramePr>
        <p:xfrm>
          <a:off x="421990" y="5718446"/>
          <a:ext cx="816864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168640">
                  <a:extLst>
                    <a:ext uri="{9D8B030D-6E8A-4147-A177-3AD203B41FA5}">
                      <a16:colId xmlns:a16="http://schemas.microsoft.com/office/drawing/2014/main" val="1148520415"/>
                    </a:ext>
                  </a:extLst>
                </a:gridCol>
              </a:tblGrid>
              <a:tr h="707010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Sources: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- https://www.couchbase.com/products/cloud/faq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- https://www.couchbase.com/products/server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chemeClr val="bg1"/>
                          </a:solidFill>
                        </a:rPr>
                        <a:t>- https://www.couchbase.com/downloads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/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latin typeface="Calibri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800" b="0" i="0" u="none" strike="noStrike" noProof="0">
                        <a:solidFill>
                          <a:schemeClr val="bg1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800" u="none" strike="noStrike" noProof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4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834496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046944F104E064E9EA148A44712C70E" ma:contentTypeVersion="9" ma:contentTypeDescription="Create a new document." ma:contentTypeScope="" ma:versionID="3757755d6b5678375b9bcc000b626ba5">
  <xsd:schema xmlns:xsd="http://www.w3.org/2001/XMLSchema" xmlns:xs="http://www.w3.org/2001/XMLSchema" xmlns:p="http://schemas.microsoft.com/office/2006/metadata/properties" xmlns:ns2="ad2859bd-0edf-4a75-8d4b-085e81e8df9b" targetNamespace="http://schemas.microsoft.com/office/2006/metadata/properties" ma:root="true" ma:fieldsID="47d4e717df10e0a9cc6c0501562d2224" ns2:_="">
    <xsd:import namespace="ad2859bd-0edf-4a75-8d4b-085e81e8df9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2859bd-0edf-4a75-8d4b-085e81e8df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C85515-FD47-4021-B899-D38397804D8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536984-65B7-4766-8F33-C6A80F33586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DB02F03-3E25-400E-82CD-481D35A04AC0}">
  <ds:schemaRefs>
    <ds:schemaRef ds:uri="ad2859bd-0edf-4a75-8d4b-085e81e8df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30</Slides>
  <Notes>4</Notes>
  <HiddenSlides>3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2_Office Theme</vt:lpstr>
      <vt:lpstr>1_Office Theme</vt:lpstr>
      <vt:lpstr>DATS 6102 Group Project: Lydia Teinfalt, Joe Valle, Natasha Vij</vt:lpstr>
      <vt:lpstr>Table of Contents</vt:lpstr>
      <vt:lpstr>BACKGROUND</vt:lpstr>
      <vt:lpstr>What is Couchbase?</vt:lpstr>
      <vt:lpstr>Customers   </vt:lpstr>
      <vt:lpstr>State-Wide Distribution</vt:lpstr>
      <vt:lpstr>Customers by Revenue and Company Size</vt:lpstr>
      <vt:lpstr>Use Case and Solutions</vt:lpstr>
      <vt:lpstr>Couchbase Server</vt:lpstr>
      <vt:lpstr>Couchbase Cloud</vt:lpstr>
      <vt:lpstr>Cloud and Server Pricing </vt:lpstr>
      <vt:lpstr>Couchbase Licensing </vt:lpstr>
      <vt:lpstr>KEY CONCEPTS</vt:lpstr>
      <vt:lpstr>Couchbase Key Concepts</vt:lpstr>
      <vt:lpstr>Buckets </vt:lpstr>
      <vt:lpstr>Document Editor</vt:lpstr>
      <vt:lpstr>CAP Theorem and Transactions</vt:lpstr>
      <vt:lpstr>Inserting Data and Transactions</vt:lpstr>
      <vt:lpstr>Couchbase Server vs. Cloud Query Workbench</vt:lpstr>
      <vt:lpstr>Full Text Search</vt:lpstr>
      <vt:lpstr>Topology and Partitioning</vt:lpstr>
      <vt:lpstr>Comparing Couchbase with Other Databases</vt:lpstr>
      <vt:lpstr>Couchbase vs RDBMS</vt:lpstr>
      <vt:lpstr>Similarities with MongoDB</vt:lpstr>
      <vt:lpstr>Differences from MongoDB</vt:lpstr>
      <vt:lpstr>Homogenous Scaling versus Multidimensional Scaling</vt:lpstr>
      <vt:lpstr>Advantages</vt:lpstr>
      <vt:lpstr>Live Demo</vt:lpstr>
      <vt:lpstr>References</vt:lpstr>
      <vt:lpstr>References Continued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Healy, Devin Marie</dc:creator>
  <cp:revision>1</cp:revision>
  <dcterms:created xsi:type="dcterms:W3CDTF">2020-03-10T16:22:03Z</dcterms:created>
  <dcterms:modified xsi:type="dcterms:W3CDTF">2020-12-04T19:02:41Z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0x0101000046944F104E064E9EA148A44712C70E</vt:lpwstr>
  </property>
</Properties>
</file>